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5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3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24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5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6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27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0"/>
  </p:notesMasterIdLst>
  <p:sldIdLst>
    <p:sldId id="256" r:id="rId2"/>
    <p:sldId id="32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4" r:id="rId14"/>
    <p:sldId id="268" r:id="rId15"/>
    <p:sldId id="269" r:id="rId16"/>
    <p:sldId id="275" r:id="rId17"/>
    <p:sldId id="270" r:id="rId18"/>
    <p:sldId id="322" r:id="rId19"/>
    <p:sldId id="271" r:id="rId20"/>
    <p:sldId id="317" r:id="rId21"/>
    <p:sldId id="272" r:id="rId22"/>
    <p:sldId id="274" r:id="rId23"/>
    <p:sldId id="273" r:id="rId24"/>
    <p:sldId id="279" r:id="rId25"/>
    <p:sldId id="280" r:id="rId26"/>
    <p:sldId id="281" r:id="rId27"/>
    <p:sldId id="282" r:id="rId28"/>
    <p:sldId id="284" r:id="rId29"/>
    <p:sldId id="285" r:id="rId30"/>
    <p:sldId id="316" r:id="rId31"/>
    <p:sldId id="286" r:id="rId32"/>
    <p:sldId id="287" r:id="rId33"/>
    <p:sldId id="318" r:id="rId34"/>
    <p:sldId id="294" r:id="rId35"/>
    <p:sldId id="319" r:id="rId36"/>
    <p:sldId id="320" r:id="rId37"/>
    <p:sldId id="292" r:id="rId38"/>
    <p:sldId id="293" r:id="rId39"/>
  </p:sldIdLst>
  <p:sldSz cx="9144000" cy="5143500" type="screen16x9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80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8DE433-311B-4AC9-BE08-C4D896F9693A}" type="doc">
      <dgm:prSet loTypeId="urn:microsoft.com/office/officeart/2005/8/layout/vList2" loCatId="list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es-MX"/>
        </a:p>
      </dgm:t>
    </dgm:pt>
    <dgm:pt modelId="{69B5BC7A-C0E6-49AB-8C50-12B7AE1919F3}">
      <dgm:prSet/>
      <dgm:spPr/>
      <dgm:t>
        <a:bodyPr/>
        <a:lstStyle/>
        <a:p>
          <a:pPr rtl="0"/>
          <a:r>
            <a:rPr lang="es-MX" dirty="0" smtClean="0"/>
            <a:t>Asistencia</a:t>
          </a:r>
          <a:endParaRPr lang="es-MX" dirty="0"/>
        </a:p>
      </dgm:t>
    </dgm:pt>
    <dgm:pt modelId="{D7460DA6-E46A-489C-AE7C-ED0E086D0AF3}" type="parTrans" cxnId="{1626B313-DADA-418C-90AC-B3416799AF85}">
      <dgm:prSet/>
      <dgm:spPr/>
      <dgm:t>
        <a:bodyPr/>
        <a:lstStyle/>
        <a:p>
          <a:endParaRPr lang="es-MX"/>
        </a:p>
      </dgm:t>
    </dgm:pt>
    <dgm:pt modelId="{39D5133D-F185-45B1-90C1-63CD9268C9AB}" type="sibTrans" cxnId="{1626B313-DADA-418C-90AC-B3416799AF85}">
      <dgm:prSet/>
      <dgm:spPr/>
      <dgm:t>
        <a:bodyPr/>
        <a:lstStyle/>
        <a:p>
          <a:endParaRPr lang="es-MX"/>
        </a:p>
      </dgm:t>
    </dgm:pt>
    <dgm:pt modelId="{5E5D51B3-0F3B-40D8-9F63-068D24A2C67A}">
      <dgm:prSet/>
      <dgm:spPr/>
      <dgm:t>
        <a:bodyPr/>
        <a:lstStyle/>
        <a:p>
          <a:pPr rtl="0"/>
          <a:r>
            <a:rPr lang="es-MX" dirty="0" smtClean="0"/>
            <a:t>Participación</a:t>
          </a:r>
          <a:endParaRPr lang="es-MX" dirty="0"/>
        </a:p>
      </dgm:t>
    </dgm:pt>
    <dgm:pt modelId="{99B4EC1D-A4C7-4EA5-BF9F-782035ECC6A5}" type="parTrans" cxnId="{117B34F1-3513-4256-90A7-5555807445E8}">
      <dgm:prSet/>
      <dgm:spPr/>
      <dgm:t>
        <a:bodyPr/>
        <a:lstStyle/>
        <a:p>
          <a:endParaRPr lang="es-MX"/>
        </a:p>
      </dgm:t>
    </dgm:pt>
    <dgm:pt modelId="{BE903C77-78DC-45D3-96E4-ACB34770BA86}" type="sibTrans" cxnId="{117B34F1-3513-4256-90A7-5555807445E8}">
      <dgm:prSet/>
      <dgm:spPr/>
      <dgm:t>
        <a:bodyPr/>
        <a:lstStyle/>
        <a:p>
          <a:endParaRPr lang="es-MX"/>
        </a:p>
      </dgm:t>
    </dgm:pt>
    <dgm:pt modelId="{952EEAC0-442B-4B4B-8A98-11E09C5465EA}">
      <dgm:prSet/>
      <dgm:spPr/>
      <dgm:t>
        <a:bodyPr/>
        <a:lstStyle/>
        <a:p>
          <a:pPr rtl="0"/>
          <a:r>
            <a:rPr lang="es-MX" dirty="0" smtClean="0"/>
            <a:t>Exámenes</a:t>
          </a:r>
          <a:endParaRPr lang="es-MX" dirty="0"/>
        </a:p>
      </dgm:t>
    </dgm:pt>
    <dgm:pt modelId="{469147A5-6C68-49C0-A17D-6A58B62C6AD8}" type="parTrans" cxnId="{C20A6054-CD44-47DE-8FF5-5F1963BBB0A6}">
      <dgm:prSet/>
      <dgm:spPr/>
      <dgm:t>
        <a:bodyPr/>
        <a:lstStyle/>
        <a:p>
          <a:endParaRPr lang="es-MX"/>
        </a:p>
      </dgm:t>
    </dgm:pt>
    <dgm:pt modelId="{98FB6917-A8E2-42D1-90A3-FE97A5D41F00}" type="sibTrans" cxnId="{C20A6054-CD44-47DE-8FF5-5F1963BBB0A6}">
      <dgm:prSet/>
      <dgm:spPr/>
      <dgm:t>
        <a:bodyPr/>
        <a:lstStyle/>
        <a:p>
          <a:endParaRPr lang="es-MX"/>
        </a:p>
      </dgm:t>
    </dgm:pt>
    <dgm:pt modelId="{161A58B7-85A3-4509-8A4D-7D4A3C3D3A2F}" type="pres">
      <dgm:prSet presAssocID="{0F8DE433-311B-4AC9-BE08-C4D896F969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80120F3-2ACC-4F66-BDF7-E3770C42C14D}" type="pres">
      <dgm:prSet presAssocID="{69B5BC7A-C0E6-49AB-8C50-12B7AE1919F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510727-F85A-4DCD-ACB6-461032C49458}" type="pres">
      <dgm:prSet presAssocID="{39D5133D-F185-45B1-90C1-63CD9268C9AB}" presName="spacer" presStyleCnt="0"/>
      <dgm:spPr/>
    </dgm:pt>
    <dgm:pt modelId="{8C1D181E-9133-4C3F-A885-368A563AB23E}" type="pres">
      <dgm:prSet presAssocID="{5E5D51B3-0F3B-40D8-9F63-068D24A2C67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C1249E-1335-4BF8-99A7-70443B32C6EA}" type="pres">
      <dgm:prSet presAssocID="{BE903C77-78DC-45D3-96E4-ACB34770BA86}" presName="spacer" presStyleCnt="0"/>
      <dgm:spPr/>
    </dgm:pt>
    <dgm:pt modelId="{BA0BF3F0-CE00-4C0F-B076-102D92CE7A27}" type="pres">
      <dgm:prSet presAssocID="{952EEAC0-442B-4B4B-8A98-11E09C5465E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7B34F1-3513-4256-90A7-5555807445E8}" srcId="{0F8DE433-311B-4AC9-BE08-C4D896F9693A}" destId="{5E5D51B3-0F3B-40D8-9F63-068D24A2C67A}" srcOrd="1" destOrd="0" parTransId="{99B4EC1D-A4C7-4EA5-BF9F-782035ECC6A5}" sibTransId="{BE903C77-78DC-45D3-96E4-ACB34770BA86}"/>
    <dgm:cxn modelId="{0FD89EB2-2972-48DD-9E9D-E4AEA405CCF6}" type="presOf" srcId="{952EEAC0-442B-4B4B-8A98-11E09C5465EA}" destId="{BA0BF3F0-CE00-4C0F-B076-102D92CE7A27}" srcOrd="0" destOrd="0" presId="urn:microsoft.com/office/officeart/2005/8/layout/vList2"/>
    <dgm:cxn modelId="{0DDA9D6C-6BE5-48E9-8D75-A442BE273024}" type="presOf" srcId="{69B5BC7A-C0E6-49AB-8C50-12B7AE1919F3}" destId="{D80120F3-2ACC-4F66-BDF7-E3770C42C14D}" srcOrd="0" destOrd="0" presId="urn:microsoft.com/office/officeart/2005/8/layout/vList2"/>
    <dgm:cxn modelId="{2ADE6F80-BE31-43FD-B3CA-F38806F97F56}" type="presOf" srcId="{5E5D51B3-0F3B-40D8-9F63-068D24A2C67A}" destId="{8C1D181E-9133-4C3F-A885-368A563AB23E}" srcOrd="0" destOrd="0" presId="urn:microsoft.com/office/officeart/2005/8/layout/vList2"/>
    <dgm:cxn modelId="{C9C4DCCB-A683-4663-BC1E-35A42B61055E}" type="presOf" srcId="{0F8DE433-311B-4AC9-BE08-C4D896F9693A}" destId="{161A58B7-85A3-4509-8A4D-7D4A3C3D3A2F}" srcOrd="0" destOrd="0" presId="urn:microsoft.com/office/officeart/2005/8/layout/vList2"/>
    <dgm:cxn modelId="{1626B313-DADA-418C-90AC-B3416799AF85}" srcId="{0F8DE433-311B-4AC9-BE08-C4D896F9693A}" destId="{69B5BC7A-C0E6-49AB-8C50-12B7AE1919F3}" srcOrd="0" destOrd="0" parTransId="{D7460DA6-E46A-489C-AE7C-ED0E086D0AF3}" sibTransId="{39D5133D-F185-45B1-90C1-63CD9268C9AB}"/>
    <dgm:cxn modelId="{C20A6054-CD44-47DE-8FF5-5F1963BBB0A6}" srcId="{0F8DE433-311B-4AC9-BE08-C4D896F9693A}" destId="{952EEAC0-442B-4B4B-8A98-11E09C5465EA}" srcOrd="2" destOrd="0" parTransId="{469147A5-6C68-49C0-A17D-6A58B62C6AD8}" sibTransId="{98FB6917-A8E2-42D1-90A3-FE97A5D41F00}"/>
    <dgm:cxn modelId="{74511E47-0106-46F4-8BCC-551A2A734F63}" type="presParOf" srcId="{161A58B7-85A3-4509-8A4D-7D4A3C3D3A2F}" destId="{D80120F3-2ACC-4F66-BDF7-E3770C42C14D}" srcOrd="0" destOrd="0" presId="urn:microsoft.com/office/officeart/2005/8/layout/vList2"/>
    <dgm:cxn modelId="{328F9C80-C034-46E5-B06D-108B85D29B46}" type="presParOf" srcId="{161A58B7-85A3-4509-8A4D-7D4A3C3D3A2F}" destId="{EE510727-F85A-4DCD-ACB6-461032C49458}" srcOrd="1" destOrd="0" presId="urn:microsoft.com/office/officeart/2005/8/layout/vList2"/>
    <dgm:cxn modelId="{BD6C169E-AA22-4AFB-858E-7FD6B405231C}" type="presParOf" srcId="{161A58B7-85A3-4509-8A4D-7D4A3C3D3A2F}" destId="{8C1D181E-9133-4C3F-A885-368A563AB23E}" srcOrd="2" destOrd="0" presId="urn:microsoft.com/office/officeart/2005/8/layout/vList2"/>
    <dgm:cxn modelId="{B7BF39D3-A558-4BB6-AC9F-9A5647FA98A4}" type="presParOf" srcId="{161A58B7-85A3-4509-8A4D-7D4A3C3D3A2F}" destId="{E8C1249E-1335-4BF8-99A7-70443B32C6EA}" srcOrd="3" destOrd="0" presId="urn:microsoft.com/office/officeart/2005/8/layout/vList2"/>
    <dgm:cxn modelId="{65A3A5B8-6578-4F0C-BC04-F50E285BBF0E}" type="presParOf" srcId="{161A58B7-85A3-4509-8A4D-7D4A3C3D3A2F}" destId="{BA0BF3F0-CE00-4C0F-B076-102D92CE7A2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470A4B3-B2FE-41FE-90F8-FDE9E047970D}" type="doc">
      <dgm:prSet loTypeId="urn:microsoft.com/office/officeart/2005/8/layout/hProcess9" loCatId="process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9F276C2E-9443-49F6-A97D-08D50BFBC834}">
      <dgm:prSet/>
      <dgm:spPr/>
      <dgm:t>
        <a:bodyPr/>
        <a:lstStyle/>
        <a:p>
          <a:pPr rtl="0"/>
          <a:r>
            <a:rPr lang="es-ES" dirty="0" smtClean="0"/>
            <a:t>Todos los organismos están formados por una o más células.</a:t>
          </a:r>
          <a:endParaRPr lang="es-ES" dirty="0"/>
        </a:p>
      </dgm:t>
    </dgm:pt>
    <dgm:pt modelId="{E5AE04C9-B576-4608-B9E8-ACC7E6ABF119}" type="parTrans" cxnId="{83E72834-5321-484F-84CF-8FEE833A31FC}">
      <dgm:prSet/>
      <dgm:spPr/>
      <dgm:t>
        <a:bodyPr/>
        <a:lstStyle/>
        <a:p>
          <a:endParaRPr lang="es-MX"/>
        </a:p>
      </dgm:t>
    </dgm:pt>
    <dgm:pt modelId="{BEA2A33D-0EFA-4893-B9B9-8332604E0E23}" type="sibTrans" cxnId="{83E72834-5321-484F-84CF-8FEE833A31FC}">
      <dgm:prSet/>
      <dgm:spPr/>
      <dgm:t>
        <a:bodyPr/>
        <a:lstStyle/>
        <a:p>
          <a:endParaRPr lang="es-MX"/>
        </a:p>
      </dgm:t>
    </dgm:pt>
    <dgm:pt modelId="{08515F39-1D76-4D75-A09E-9CAD113CB4E6}">
      <dgm:prSet/>
      <dgm:spPr/>
      <dgm:t>
        <a:bodyPr/>
        <a:lstStyle/>
        <a:p>
          <a:pPr rtl="0"/>
          <a:r>
            <a:rPr lang="es-ES" dirty="0" smtClean="0"/>
            <a:t>La célula es la unidad básica de estructura y función de los organismos.</a:t>
          </a:r>
          <a:endParaRPr lang="es-ES" dirty="0"/>
        </a:p>
      </dgm:t>
    </dgm:pt>
    <dgm:pt modelId="{743B2CB0-02B3-4AE5-8A36-693838651A16}" type="parTrans" cxnId="{92414C03-C5D8-416B-B667-519FC71AAEB1}">
      <dgm:prSet/>
      <dgm:spPr/>
      <dgm:t>
        <a:bodyPr/>
        <a:lstStyle/>
        <a:p>
          <a:endParaRPr lang="es-MX"/>
        </a:p>
      </dgm:t>
    </dgm:pt>
    <dgm:pt modelId="{26E154A9-D009-4F28-930C-0592274A5B1E}" type="sibTrans" cxnId="{92414C03-C5D8-416B-B667-519FC71AAEB1}">
      <dgm:prSet/>
      <dgm:spPr/>
      <dgm:t>
        <a:bodyPr/>
        <a:lstStyle/>
        <a:p>
          <a:endParaRPr lang="es-MX"/>
        </a:p>
      </dgm:t>
    </dgm:pt>
    <dgm:pt modelId="{0CA86077-2F43-45FC-86B0-D3AA799B14DC}">
      <dgm:prSet/>
      <dgm:spPr/>
      <dgm:t>
        <a:bodyPr/>
        <a:lstStyle/>
        <a:p>
          <a:pPr rtl="0"/>
          <a:r>
            <a:rPr lang="es-ES" dirty="0" smtClean="0"/>
            <a:t>Las células nuevas provienen, por reproducción celular, de células que ya existen.</a:t>
          </a:r>
          <a:endParaRPr lang="es-MX" dirty="0"/>
        </a:p>
      </dgm:t>
    </dgm:pt>
    <dgm:pt modelId="{D1733234-BB3D-4613-B457-D4CD1F9ECBD3}" type="parTrans" cxnId="{FC2B0040-F37D-49A7-A25B-5EECE73217E3}">
      <dgm:prSet/>
      <dgm:spPr/>
      <dgm:t>
        <a:bodyPr/>
        <a:lstStyle/>
        <a:p>
          <a:endParaRPr lang="es-MX"/>
        </a:p>
      </dgm:t>
    </dgm:pt>
    <dgm:pt modelId="{FCB387D1-16B6-457B-830E-AE310BEDBFDE}" type="sibTrans" cxnId="{FC2B0040-F37D-49A7-A25B-5EECE73217E3}">
      <dgm:prSet/>
      <dgm:spPr/>
      <dgm:t>
        <a:bodyPr/>
        <a:lstStyle/>
        <a:p>
          <a:endParaRPr lang="es-MX"/>
        </a:p>
      </dgm:t>
    </dgm:pt>
    <dgm:pt modelId="{63025E54-FB50-4F99-8AF7-47F8751F10FE}">
      <dgm:prSet custT="1"/>
      <dgm:spPr/>
      <dgm:t>
        <a:bodyPr/>
        <a:lstStyle/>
        <a:p>
          <a:r>
            <a:rPr lang="es-MX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TEORIA CELULAR</a:t>
          </a:r>
          <a:endParaRPr lang="es-MX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D0F4D-1C69-4FAF-ABA7-FFDB24DD4589}" type="parTrans" cxnId="{0CB559DC-D524-4A8E-9907-94BD5A1A20B3}">
      <dgm:prSet/>
      <dgm:spPr/>
      <dgm:t>
        <a:bodyPr/>
        <a:lstStyle/>
        <a:p>
          <a:endParaRPr lang="es-MX"/>
        </a:p>
      </dgm:t>
    </dgm:pt>
    <dgm:pt modelId="{04217DD2-6BD0-4A09-9DAF-5EA51171065E}" type="sibTrans" cxnId="{0CB559DC-D524-4A8E-9907-94BD5A1A20B3}">
      <dgm:prSet/>
      <dgm:spPr/>
      <dgm:t>
        <a:bodyPr/>
        <a:lstStyle/>
        <a:p>
          <a:endParaRPr lang="es-MX"/>
        </a:p>
      </dgm:t>
    </dgm:pt>
    <dgm:pt modelId="{55E72380-93D5-4F17-A02D-95E33E667357}" type="pres">
      <dgm:prSet presAssocID="{1470A4B3-B2FE-41FE-90F8-FDE9E047970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21DE971-8810-479A-B10E-E44982E3F4AE}" type="pres">
      <dgm:prSet presAssocID="{1470A4B3-B2FE-41FE-90F8-FDE9E047970D}" presName="arrow" presStyleLbl="bgShp" presStyleIdx="0" presStyleCnt="1"/>
      <dgm:spPr/>
    </dgm:pt>
    <dgm:pt modelId="{9F04F0BD-B36D-411E-9335-B41598DD4EF0}" type="pres">
      <dgm:prSet presAssocID="{1470A4B3-B2FE-41FE-90F8-FDE9E047970D}" presName="linearProcess" presStyleCnt="0"/>
      <dgm:spPr/>
    </dgm:pt>
    <dgm:pt modelId="{778C2CDB-2578-45E6-93C4-86EE8B319582}" type="pres">
      <dgm:prSet presAssocID="{9F276C2E-9443-49F6-A97D-08D50BFBC83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5B691F-F7C6-46D9-84F4-6728F5629CE4}" type="pres">
      <dgm:prSet presAssocID="{BEA2A33D-0EFA-4893-B9B9-8332604E0E23}" presName="sibTrans" presStyleCnt="0"/>
      <dgm:spPr/>
    </dgm:pt>
    <dgm:pt modelId="{AFF1E112-00AD-41BE-8ED6-4B6E45302549}" type="pres">
      <dgm:prSet presAssocID="{08515F39-1D76-4D75-A09E-9CAD113CB4E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E421BB-C7A6-48F0-AB93-1DBBBEA43F2F}" type="pres">
      <dgm:prSet presAssocID="{26E154A9-D009-4F28-930C-0592274A5B1E}" presName="sibTrans" presStyleCnt="0"/>
      <dgm:spPr/>
    </dgm:pt>
    <dgm:pt modelId="{1A292825-81D2-46B8-8367-565EF8BCA380}" type="pres">
      <dgm:prSet presAssocID="{0CA86077-2F43-45FC-86B0-D3AA799B14D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B63B54-C876-47F1-B2CE-26BC7055D922}" type="pres">
      <dgm:prSet presAssocID="{FCB387D1-16B6-457B-830E-AE310BEDBFDE}" presName="sibTrans" presStyleCnt="0"/>
      <dgm:spPr/>
    </dgm:pt>
    <dgm:pt modelId="{700B78AB-E8D0-4E67-BD5B-DEB82C1B092F}" type="pres">
      <dgm:prSet presAssocID="{63025E54-FB50-4F99-8AF7-47F8751F10FE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C2B0040-F37D-49A7-A25B-5EECE73217E3}" srcId="{1470A4B3-B2FE-41FE-90F8-FDE9E047970D}" destId="{0CA86077-2F43-45FC-86B0-D3AA799B14DC}" srcOrd="2" destOrd="0" parTransId="{D1733234-BB3D-4613-B457-D4CD1F9ECBD3}" sibTransId="{FCB387D1-16B6-457B-830E-AE310BEDBFDE}"/>
    <dgm:cxn modelId="{1ECE856D-9BFF-49C4-9193-22C3242C0A08}" type="presOf" srcId="{9F276C2E-9443-49F6-A97D-08D50BFBC834}" destId="{778C2CDB-2578-45E6-93C4-86EE8B319582}" srcOrd="0" destOrd="0" presId="urn:microsoft.com/office/officeart/2005/8/layout/hProcess9"/>
    <dgm:cxn modelId="{562A667D-680B-4BD7-9273-33B58ADCB8AC}" type="presOf" srcId="{1470A4B3-B2FE-41FE-90F8-FDE9E047970D}" destId="{55E72380-93D5-4F17-A02D-95E33E667357}" srcOrd="0" destOrd="0" presId="urn:microsoft.com/office/officeart/2005/8/layout/hProcess9"/>
    <dgm:cxn modelId="{83E72834-5321-484F-84CF-8FEE833A31FC}" srcId="{1470A4B3-B2FE-41FE-90F8-FDE9E047970D}" destId="{9F276C2E-9443-49F6-A97D-08D50BFBC834}" srcOrd="0" destOrd="0" parTransId="{E5AE04C9-B576-4608-B9E8-ACC7E6ABF119}" sibTransId="{BEA2A33D-0EFA-4893-B9B9-8332604E0E23}"/>
    <dgm:cxn modelId="{0D997A4A-6219-4D39-B22B-6B45A8DAF589}" type="presOf" srcId="{08515F39-1D76-4D75-A09E-9CAD113CB4E6}" destId="{AFF1E112-00AD-41BE-8ED6-4B6E45302549}" srcOrd="0" destOrd="0" presId="urn:microsoft.com/office/officeart/2005/8/layout/hProcess9"/>
    <dgm:cxn modelId="{0CB559DC-D524-4A8E-9907-94BD5A1A20B3}" srcId="{1470A4B3-B2FE-41FE-90F8-FDE9E047970D}" destId="{63025E54-FB50-4F99-8AF7-47F8751F10FE}" srcOrd="3" destOrd="0" parTransId="{F68D0F4D-1C69-4FAF-ABA7-FFDB24DD4589}" sibTransId="{04217DD2-6BD0-4A09-9DAF-5EA51171065E}"/>
    <dgm:cxn modelId="{92414C03-C5D8-416B-B667-519FC71AAEB1}" srcId="{1470A4B3-B2FE-41FE-90F8-FDE9E047970D}" destId="{08515F39-1D76-4D75-A09E-9CAD113CB4E6}" srcOrd="1" destOrd="0" parTransId="{743B2CB0-02B3-4AE5-8A36-693838651A16}" sibTransId="{26E154A9-D009-4F28-930C-0592274A5B1E}"/>
    <dgm:cxn modelId="{82FCA713-F833-4774-AB1A-AB1AECDF8633}" type="presOf" srcId="{63025E54-FB50-4F99-8AF7-47F8751F10FE}" destId="{700B78AB-E8D0-4E67-BD5B-DEB82C1B092F}" srcOrd="0" destOrd="0" presId="urn:microsoft.com/office/officeart/2005/8/layout/hProcess9"/>
    <dgm:cxn modelId="{C8723261-1A81-4A51-B669-4022166B7973}" type="presOf" srcId="{0CA86077-2F43-45FC-86B0-D3AA799B14DC}" destId="{1A292825-81D2-46B8-8367-565EF8BCA380}" srcOrd="0" destOrd="0" presId="urn:microsoft.com/office/officeart/2005/8/layout/hProcess9"/>
    <dgm:cxn modelId="{0019C82D-15AE-4647-B868-A38C9D67DBED}" type="presParOf" srcId="{55E72380-93D5-4F17-A02D-95E33E667357}" destId="{821DE971-8810-479A-B10E-E44982E3F4AE}" srcOrd="0" destOrd="0" presId="urn:microsoft.com/office/officeart/2005/8/layout/hProcess9"/>
    <dgm:cxn modelId="{868362C2-C363-42CA-9353-E02D10AE3DDE}" type="presParOf" srcId="{55E72380-93D5-4F17-A02D-95E33E667357}" destId="{9F04F0BD-B36D-411E-9335-B41598DD4EF0}" srcOrd="1" destOrd="0" presId="urn:microsoft.com/office/officeart/2005/8/layout/hProcess9"/>
    <dgm:cxn modelId="{C636B024-C194-4770-9868-B7E544CEC6EB}" type="presParOf" srcId="{9F04F0BD-B36D-411E-9335-B41598DD4EF0}" destId="{778C2CDB-2578-45E6-93C4-86EE8B319582}" srcOrd="0" destOrd="0" presId="urn:microsoft.com/office/officeart/2005/8/layout/hProcess9"/>
    <dgm:cxn modelId="{46E374D8-5D49-41CF-8541-12537AA15DCE}" type="presParOf" srcId="{9F04F0BD-B36D-411E-9335-B41598DD4EF0}" destId="{285B691F-F7C6-46D9-84F4-6728F5629CE4}" srcOrd="1" destOrd="0" presId="urn:microsoft.com/office/officeart/2005/8/layout/hProcess9"/>
    <dgm:cxn modelId="{49BD97BF-CA28-4881-B756-FA5C135EB84A}" type="presParOf" srcId="{9F04F0BD-B36D-411E-9335-B41598DD4EF0}" destId="{AFF1E112-00AD-41BE-8ED6-4B6E45302549}" srcOrd="2" destOrd="0" presId="urn:microsoft.com/office/officeart/2005/8/layout/hProcess9"/>
    <dgm:cxn modelId="{07984782-9E8E-4696-8962-110E7D64F9C0}" type="presParOf" srcId="{9F04F0BD-B36D-411E-9335-B41598DD4EF0}" destId="{D3E421BB-C7A6-48F0-AB93-1DBBBEA43F2F}" srcOrd="3" destOrd="0" presId="urn:microsoft.com/office/officeart/2005/8/layout/hProcess9"/>
    <dgm:cxn modelId="{F5E0DE54-130B-401B-85B4-4D5DF6ABAF13}" type="presParOf" srcId="{9F04F0BD-B36D-411E-9335-B41598DD4EF0}" destId="{1A292825-81D2-46B8-8367-565EF8BCA380}" srcOrd="4" destOrd="0" presId="urn:microsoft.com/office/officeart/2005/8/layout/hProcess9"/>
    <dgm:cxn modelId="{9FB1C818-78ED-4A29-8121-855BEADB42F4}" type="presParOf" srcId="{9F04F0BD-B36D-411E-9335-B41598DD4EF0}" destId="{C7B63B54-C876-47F1-B2CE-26BC7055D922}" srcOrd="5" destOrd="0" presId="urn:microsoft.com/office/officeart/2005/8/layout/hProcess9"/>
    <dgm:cxn modelId="{FAD41593-52C4-460F-BE6A-E7E529334D4A}" type="presParOf" srcId="{9F04F0BD-B36D-411E-9335-B41598DD4EF0}" destId="{700B78AB-E8D0-4E67-BD5B-DEB82C1B092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4743467-2A55-4A5D-B6C5-C51218779ED1}" type="doc">
      <dgm:prSet loTypeId="urn:microsoft.com/office/officeart/2005/8/layout/hierarchy3" loCatId="hierarchy" qsTypeId="urn:microsoft.com/office/officeart/2005/8/quickstyle/3d6" qsCatId="3D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E566E491-0E52-4DBE-800F-8F46C3F26D65}">
      <dgm:prSet/>
      <dgm:spPr/>
      <dgm:t>
        <a:bodyPr/>
        <a:lstStyle/>
        <a:p>
          <a:pPr rtl="0"/>
          <a:r>
            <a:rPr lang="es-MX" dirty="0" smtClean="0"/>
            <a:t>Crecimiento</a:t>
          </a:r>
          <a:endParaRPr lang="es-MX" dirty="0"/>
        </a:p>
      </dgm:t>
    </dgm:pt>
    <dgm:pt modelId="{94F873B0-0F03-4BC2-9E97-BC30B6C098BA}" type="parTrans" cxnId="{306E3426-5CB0-478B-AF9E-C8A9676425DC}">
      <dgm:prSet/>
      <dgm:spPr/>
      <dgm:t>
        <a:bodyPr/>
        <a:lstStyle/>
        <a:p>
          <a:endParaRPr lang="es-MX"/>
        </a:p>
      </dgm:t>
    </dgm:pt>
    <dgm:pt modelId="{962FCBFA-4060-4889-92CF-7E04FFA95C9D}" type="sibTrans" cxnId="{306E3426-5CB0-478B-AF9E-C8A9676425DC}">
      <dgm:prSet/>
      <dgm:spPr/>
      <dgm:t>
        <a:bodyPr/>
        <a:lstStyle/>
        <a:p>
          <a:endParaRPr lang="es-MX"/>
        </a:p>
      </dgm:t>
    </dgm:pt>
    <dgm:pt modelId="{905E9402-A348-41AE-B780-3063101B68DD}">
      <dgm:prSet/>
      <dgm:spPr/>
      <dgm:t>
        <a:bodyPr/>
        <a:lstStyle/>
        <a:p>
          <a:pPr rtl="0"/>
          <a:r>
            <a:rPr lang="es-MX" dirty="0" smtClean="0"/>
            <a:t>División celular</a:t>
          </a:r>
          <a:endParaRPr lang="es-MX" dirty="0"/>
        </a:p>
      </dgm:t>
    </dgm:pt>
    <dgm:pt modelId="{B8894A38-1976-4190-9ACA-7CDB412D32FE}" type="parTrans" cxnId="{5F9898C2-DDD4-474A-92FF-5D212E081E26}">
      <dgm:prSet/>
      <dgm:spPr/>
      <dgm:t>
        <a:bodyPr/>
        <a:lstStyle/>
        <a:p>
          <a:endParaRPr lang="es-MX"/>
        </a:p>
      </dgm:t>
    </dgm:pt>
    <dgm:pt modelId="{4574BE70-7962-461F-95ED-5CCE078A7960}" type="sibTrans" cxnId="{5F9898C2-DDD4-474A-92FF-5D212E081E26}">
      <dgm:prSet/>
      <dgm:spPr/>
      <dgm:t>
        <a:bodyPr/>
        <a:lstStyle/>
        <a:p>
          <a:endParaRPr lang="es-MX"/>
        </a:p>
      </dgm:t>
    </dgm:pt>
    <dgm:pt modelId="{4397E569-A3B6-4EBE-B07A-84631A62027E}">
      <dgm:prSet/>
      <dgm:spPr/>
      <dgm:t>
        <a:bodyPr/>
        <a:lstStyle/>
        <a:p>
          <a:pPr rtl="0"/>
          <a:r>
            <a:rPr lang="es-MX" dirty="0" smtClean="0"/>
            <a:t>Síntesis de proteínas</a:t>
          </a:r>
          <a:endParaRPr lang="es-MX" dirty="0"/>
        </a:p>
      </dgm:t>
    </dgm:pt>
    <dgm:pt modelId="{EF342923-56AE-4671-ACC0-FB207C5FD094}" type="parTrans" cxnId="{015E01A0-F011-4F4A-B52A-BA7DE1E27E87}">
      <dgm:prSet/>
      <dgm:spPr/>
      <dgm:t>
        <a:bodyPr/>
        <a:lstStyle/>
        <a:p>
          <a:endParaRPr lang="es-MX"/>
        </a:p>
      </dgm:t>
    </dgm:pt>
    <dgm:pt modelId="{00E740E8-2927-423C-9E78-B256FE4DE84B}" type="sibTrans" cxnId="{015E01A0-F011-4F4A-B52A-BA7DE1E27E87}">
      <dgm:prSet/>
      <dgm:spPr/>
      <dgm:t>
        <a:bodyPr/>
        <a:lstStyle/>
        <a:p>
          <a:endParaRPr lang="es-MX"/>
        </a:p>
      </dgm:t>
    </dgm:pt>
    <dgm:pt modelId="{29829A82-6D02-49E8-9261-580748D8A0EA}">
      <dgm:prSet/>
      <dgm:spPr/>
      <dgm:t>
        <a:bodyPr/>
        <a:lstStyle/>
        <a:p>
          <a:pPr rtl="0"/>
          <a:r>
            <a:rPr lang="es-MX" dirty="0" smtClean="0"/>
            <a:t>Metabolismo</a:t>
          </a:r>
          <a:endParaRPr lang="es-MX" dirty="0"/>
        </a:p>
      </dgm:t>
    </dgm:pt>
    <dgm:pt modelId="{B3C3D754-401E-472A-8F05-4261245D33EA}" type="parTrans" cxnId="{8C9EBD56-AA8D-4AE0-A3CF-CE3E95732187}">
      <dgm:prSet/>
      <dgm:spPr/>
      <dgm:t>
        <a:bodyPr/>
        <a:lstStyle/>
        <a:p>
          <a:endParaRPr lang="es-MX"/>
        </a:p>
      </dgm:t>
    </dgm:pt>
    <dgm:pt modelId="{798C8833-BF1F-401D-B7F0-711D89DB0E8E}" type="sibTrans" cxnId="{8C9EBD56-AA8D-4AE0-A3CF-CE3E95732187}">
      <dgm:prSet/>
      <dgm:spPr/>
      <dgm:t>
        <a:bodyPr/>
        <a:lstStyle/>
        <a:p>
          <a:endParaRPr lang="es-MX"/>
        </a:p>
      </dgm:t>
    </dgm:pt>
    <dgm:pt modelId="{A5203DED-2A49-4A29-8C19-E35F302119D7}">
      <dgm:prSet/>
      <dgm:spPr/>
      <dgm:t>
        <a:bodyPr/>
        <a:lstStyle/>
        <a:p>
          <a:pPr rtl="0"/>
          <a:r>
            <a:rPr lang="es-MX" dirty="0" smtClean="0"/>
            <a:t>Anabólico</a:t>
          </a:r>
          <a:endParaRPr lang="es-MX" dirty="0"/>
        </a:p>
      </dgm:t>
    </dgm:pt>
    <dgm:pt modelId="{09B94F41-4A84-47DE-8FDD-9F4BE42CBFA0}" type="parTrans" cxnId="{1938632E-CBCE-46B6-A846-56C90C772949}">
      <dgm:prSet/>
      <dgm:spPr/>
      <dgm:t>
        <a:bodyPr/>
        <a:lstStyle/>
        <a:p>
          <a:endParaRPr lang="es-MX"/>
        </a:p>
      </dgm:t>
    </dgm:pt>
    <dgm:pt modelId="{2DE994DC-B5B9-4370-B627-F8E9115CC83B}" type="sibTrans" cxnId="{1938632E-CBCE-46B6-A846-56C90C772949}">
      <dgm:prSet/>
      <dgm:spPr/>
      <dgm:t>
        <a:bodyPr/>
        <a:lstStyle/>
        <a:p>
          <a:endParaRPr lang="es-MX"/>
        </a:p>
      </dgm:t>
    </dgm:pt>
    <dgm:pt modelId="{96D1F410-5050-485A-B569-F63606279758}">
      <dgm:prSet/>
      <dgm:spPr/>
      <dgm:t>
        <a:bodyPr/>
        <a:lstStyle/>
        <a:p>
          <a:pPr rtl="0"/>
          <a:r>
            <a:rPr lang="es-MX" dirty="0" smtClean="0"/>
            <a:t>Catabólico</a:t>
          </a:r>
          <a:endParaRPr lang="es-MX" dirty="0"/>
        </a:p>
      </dgm:t>
    </dgm:pt>
    <dgm:pt modelId="{8B725BEC-CEFC-4B85-875B-B991EC3B7D1A}" type="parTrans" cxnId="{B3A28D70-9A0D-4DA3-9E02-26AEAD0DDA14}">
      <dgm:prSet/>
      <dgm:spPr/>
      <dgm:t>
        <a:bodyPr/>
        <a:lstStyle/>
        <a:p>
          <a:endParaRPr lang="es-MX"/>
        </a:p>
      </dgm:t>
    </dgm:pt>
    <dgm:pt modelId="{6840A6AC-68DB-42AA-B395-A0F0A37042F4}" type="sibTrans" cxnId="{B3A28D70-9A0D-4DA3-9E02-26AEAD0DDA14}">
      <dgm:prSet/>
      <dgm:spPr/>
      <dgm:t>
        <a:bodyPr/>
        <a:lstStyle/>
        <a:p>
          <a:endParaRPr lang="es-MX"/>
        </a:p>
      </dgm:t>
    </dgm:pt>
    <dgm:pt modelId="{C492AF60-7509-48C2-831D-22C9D9041D73}">
      <dgm:prSet/>
      <dgm:spPr/>
      <dgm:t>
        <a:bodyPr/>
        <a:lstStyle/>
        <a:p>
          <a:pPr rtl="0"/>
          <a:r>
            <a:rPr lang="es-MX" dirty="0" smtClean="0"/>
            <a:t>Capacidad de auto perpetuación</a:t>
          </a:r>
          <a:endParaRPr lang="es-MX" dirty="0"/>
        </a:p>
      </dgm:t>
    </dgm:pt>
    <dgm:pt modelId="{786BD5AC-CBC6-4F1C-B144-236D31D3385B}" type="parTrans" cxnId="{F2246A3A-C909-4AB9-B84E-FED0E7A49286}">
      <dgm:prSet/>
      <dgm:spPr/>
      <dgm:t>
        <a:bodyPr/>
        <a:lstStyle/>
        <a:p>
          <a:endParaRPr lang="es-MX"/>
        </a:p>
      </dgm:t>
    </dgm:pt>
    <dgm:pt modelId="{69C1338F-670C-4F5C-863D-536B6F3368B1}" type="sibTrans" cxnId="{F2246A3A-C909-4AB9-B84E-FED0E7A49286}">
      <dgm:prSet/>
      <dgm:spPr/>
      <dgm:t>
        <a:bodyPr/>
        <a:lstStyle/>
        <a:p>
          <a:endParaRPr lang="es-MX"/>
        </a:p>
      </dgm:t>
    </dgm:pt>
    <dgm:pt modelId="{6DB570F0-5296-4EB1-A71A-2CC2F6B1F251}">
      <dgm:prSet/>
      <dgm:spPr/>
      <dgm:t>
        <a:bodyPr/>
        <a:lstStyle/>
        <a:p>
          <a:pPr rtl="0"/>
          <a:r>
            <a:rPr lang="es-MX" dirty="0" smtClean="0"/>
            <a:t>Reproducción sexual</a:t>
          </a:r>
          <a:endParaRPr lang="es-MX" dirty="0"/>
        </a:p>
      </dgm:t>
    </dgm:pt>
    <dgm:pt modelId="{02060664-ABEB-40E0-BEB9-E000029BE8C1}" type="parTrans" cxnId="{5DD4AA20-7454-4581-8F12-1C18EB373A64}">
      <dgm:prSet/>
      <dgm:spPr/>
      <dgm:t>
        <a:bodyPr/>
        <a:lstStyle/>
        <a:p>
          <a:endParaRPr lang="es-MX"/>
        </a:p>
      </dgm:t>
    </dgm:pt>
    <dgm:pt modelId="{5DAAF797-52AC-45D0-BC26-1ECF0751A320}" type="sibTrans" cxnId="{5DD4AA20-7454-4581-8F12-1C18EB373A64}">
      <dgm:prSet/>
      <dgm:spPr/>
      <dgm:t>
        <a:bodyPr/>
        <a:lstStyle/>
        <a:p>
          <a:endParaRPr lang="es-MX"/>
        </a:p>
      </dgm:t>
    </dgm:pt>
    <dgm:pt modelId="{46BE6333-AC68-47A6-B5F3-392D980D4067}">
      <dgm:prSet/>
      <dgm:spPr/>
      <dgm:t>
        <a:bodyPr/>
        <a:lstStyle/>
        <a:p>
          <a:pPr rtl="0"/>
          <a:r>
            <a:rPr lang="es-MX" dirty="0" smtClean="0"/>
            <a:t>Reproducción asexual</a:t>
          </a:r>
          <a:endParaRPr lang="es-MX" dirty="0"/>
        </a:p>
      </dgm:t>
    </dgm:pt>
    <dgm:pt modelId="{8CDD0D47-F759-4AD4-A23A-780644F1CAE7}" type="parTrans" cxnId="{94C638C8-B467-4583-911D-6FE953262B8A}">
      <dgm:prSet/>
      <dgm:spPr/>
      <dgm:t>
        <a:bodyPr/>
        <a:lstStyle/>
        <a:p>
          <a:endParaRPr lang="es-MX"/>
        </a:p>
      </dgm:t>
    </dgm:pt>
    <dgm:pt modelId="{D1F5CD32-86AC-440A-B5AF-318E42EC7B36}" type="sibTrans" cxnId="{94C638C8-B467-4583-911D-6FE953262B8A}">
      <dgm:prSet/>
      <dgm:spPr/>
      <dgm:t>
        <a:bodyPr/>
        <a:lstStyle/>
        <a:p>
          <a:endParaRPr lang="es-MX"/>
        </a:p>
      </dgm:t>
    </dgm:pt>
    <dgm:pt modelId="{2B91FDA7-CCD9-49E6-91A7-2EFECDBBCCC0}" type="pres">
      <dgm:prSet presAssocID="{44743467-2A55-4A5D-B6C5-C51218779ED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98DD8F7-A210-43E5-B100-F82B1C09B375}" type="pres">
      <dgm:prSet presAssocID="{E566E491-0E52-4DBE-800F-8F46C3F26D65}" presName="root" presStyleCnt="0"/>
      <dgm:spPr/>
    </dgm:pt>
    <dgm:pt modelId="{56E59482-7CF3-4489-A824-CAE4E6BF5F5A}" type="pres">
      <dgm:prSet presAssocID="{E566E491-0E52-4DBE-800F-8F46C3F26D65}" presName="rootComposite" presStyleCnt="0"/>
      <dgm:spPr/>
    </dgm:pt>
    <dgm:pt modelId="{450944D7-AA64-403A-B5CB-4F39157A9AB0}" type="pres">
      <dgm:prSet presAssocID="{E566E491-0E52-4DBE-800F-8F46C3F26D65}" presName="rootText" presStyleLbl="node1" presStyleIdx="0" presStyleCnt="3"/>
      <dgm:spPr/>
      <dgm:t>
        <a:bodyPr/>
        <a:lstStyle/>
        <a:p>
          <a:endParaRPr lang="es-MX"/>
        </a:p>
      </dgm:t>
    </dgm:pt>
    <dgm:pt modelId="{9897ACC2-48A5-42B1-BE1A-6AA12FA47EEA}" type="pres">
      <dgm:prSet presAssocID="{E566E491-0E52-4DBE-800F-8F46C3F26D65}" presName="rootConnector" presStyleLbl="node1" presStyleIdx="0" presStyleCnt="3"/>
      <dgm:spPr/>
      <dgm:t>
        <a:bodyPr/>
        <a:lstStyle/>
        <a:p>
          <a:endParaRPr lang="es-MX"/>
        </a:p>
      </dgm:t>
    </dgm:pt>
    <dgm:pt modelId="{675D2C80-B268-425E-A327-7EF930A8CCD2}" type="pres">
      <dgm:prSet presAssocID="{E566E491-0E52-4DBE-800F-8F46C3F26D65}" presName="childShape" presStyleCnt="0"/>
      <dgm:spPr/>
    </dgm:pt>
    <dgm:pt modelId="{F29D6622-7F6B-40AC-A3F8-837429D8B461}" type="pres">
      <dgm:prSet presAssocID="{B8894A38-1976-4190-9ACA-7CDB412D32FE}" presName="Name13" presStyleLbl="parChTrans1D2" presStyleIdx="0" presStyleCnt="6"/>
      <dgm:spPr/>
      <dgm:t>
        <a:bodyPr/>
        <a:lstStyle/>
        <a:p>
          <a:endParaRPr lang="es-MX"/>
        </a:p>
      </dgm:t>
    </dgm:pt>
    <dgm:pt modelId="{7172219D-707A-432A-A1DD-610C873E2C59}" type="pres">
      <dgm:prSet presAssocID="{905E9402-A348-41AE-B780-3063101B68DD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0656D4-34E6-41A0-957B-9756B8F05E54}" type="pres">
      <dgm:prSet presAssocID="{EF342923-56AE-4671-ACC0-FB207C5FD094}" presName="Name13" presStyleLbl="parChTrans1D2" presStyleIdx="1" presStyleCnt="6"/>
      <dgm:spPr/>
      <dgm:t>
        <a:bodyPr/>
        <a:lstStyle/>
        <a:p>
          <a:endParaRPr lang="es-MX"/>
        </a:p>
      </dgm:t>
    </dgm:pt>
    <dgm:pt modelId="{B3CE13B4-237F-4506-91D6-22C5AB4B423E}" type="pres">
      <dgm:prSet presAssocID="{4397E569-A3B6-4EBE-B07A-84631A62027E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44925F-7EE4-4732-A514-0D755C343A31}" type="pres">
      <dgm:prSet presAssocID="{29829A82-6D02-49E8-9261-580748D8A0EA}" presName="root" presStyleCnt="0"/>
      <dgm:spPr/>
    </dgm:pt>
    <dgm:pt modelId="{D4A3169F-AB4E-40F8-B344-D8B677B65C15}" type="pres">
      <dgm:prSet presAssocID="{29829A82-6D02-49E8-9261-580748D8A0EA}" presName="rootComposite" presStyleCnt="0"/>
      <dgm:spPr/>
    </dgm:pt>
    <dgm:pt modelId="{C0E3ADC4-251F-46CC-B859-4CA8BCCD14D6}" type="pres">
      <dgm:prSet presAssocID="{29829A82-6D02-49E8-9261-580748D8A0EA}" presName="rootText" presStyleLbl="node1" presStyleIdx="1" presStyleCnt="3"/>
      <dgm:spPr/>
      <dgm:t>
        <a:bodyPr/>
        <a:lstStyle/>
        <a:p>
          <a:endParaRPr lang="es-MX"/>
        </a:p>
      </dgm:t>
    </dgm:pt>
    <dgm:pt modelId="{BFB04C25-4690-438B-9634-0A373AC1B06D}" type="pres">
      <dgm:prSet presAssocID="{29829A82-6D02-49E8-9261-580748D8A0EA}" presName="rootConnector" presStyleLbl="node1" presStyleIdx="1" presStyleCnt="3"/>
      <dgm:spPr/>
      <dgm:t>
        <a:bodyPr/>
        <a:lstStyle/>
        <a:p>
          <a:endParaRPr lang="es-MX"/>
        </a:p>
      </dgm:t>
    </dgm:pt>
    <dgm:pt modelId="{DD979862-4733-4348-849E-39BDAE6A46F7}" type="pres">
      <dgm:prSet presAssocID="{29829A82-6D02-49E8-9261-580748D8A0EA}" presName="childShape" presStyleCnt="0"/>
      <dgm:spPr/>
    </dgm:pt>
    <dgm:pt modelId="{9773DE84-3559-4EBB-AFFD-7038B9B3F1AF}" type="pres">
      <dgm:prSet presAssocID="{09B94F41-4A84-47DE-8FDD-9F4BE42CBFA0}" presName="Name13" presStyleLbl="parChTrans1D2" presStyleIdx="2" presStyleCnt="6"/>
      <dgm:spPr/>
      <dgm:t>
        <a:bodyPr/>
        <a:lstStyle/>
        <a:p>
          <a:endParaRPr lang="es-MX"/>
        </a:p>
      </dgm:t>
    </dgm:pt>
    <dgm:pt modelId="{90EFED8F-3A22-4E36-8A19-4A97FE58E440}" type="pres">
      <dgm:prSet presAssocID="{A5203DED-2A49-4A29-8C19-E35F302119D7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FAC513-72DE-4410-B1EB-4E3565BED2FD}" type="pres">
      <dgm:prSet presAssocID="{8B725BEC-CEFC-4B85-875B-B991EC3B7D1A}" presName="Name13" presStyleLbl="parChTrans1D2" presStyleIdx="3" presStyleCnt="6"/>
      <dgm:spPr/>
      <dgm:t>
        <a:bodyPr/>
        <a:lstStyle/>
        <a:p>
          <a:endParaRPr lang="es-MX"/>
        </a:p>
      </dgm:t>
    </dgm:pt>
    <dgm:pt modelId="{E28107D7-C4F1-41EB-AD91-C3BF2E5E9E34}" type="pres">
      <dgm:prSet presAssocID="{96D1F410-5050-485A-B569-F63606279758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EEC71E-54BE-4028-91C8-15E7EB5EB389}" type="pres">
      <dgm:prSet presAssocID="{C492AF60-7509-48C2-831D-22C9D9041D73}" presName="root" presStyleCnt="0"/>
      <dgm:spPr/>
    </dgm:pt>
    <dgm:pt modelId="{416BC36C-1057-42AC-9C65-F92BA7E68CA1}" type="pres">
      <dgm:prSet presAssocID="{C492AF60-7509-48C2-831D-22C9D9041D73}" presName="rootComposite" presStyleCnt="0"/>
      <dgm:spPr/>
    </dgm:pt>
    <dgm:pt modelId="{5D439565-D06F-4383-A8CB-09FFEE7FBA63}" type="pres">
      <dgm:prSet presAssocID="{C492AF60-7509-48C2-831D-22C9D9041D73}" presName="rootText" presStyleLbl="node1" presStyleIdx="2" presStyleCnt="3"/>
      <dgm:spPr/>
      <dgm:t>
        <a:bodyPr/>
        <a:lstStyle/>
        <a:p>
          <a:endParaRPr lang="es-MX"/>
        </a:p>
      </dgm:t>
    </dgm:pt>
    <dgm:pt modelId="{C8A54082-EBE3-4A9C-A571-70D31978AD86}" type="pres">
      <dgm:prSet presAssocID="{C492AF60-7509-48C2-831D-22C9D9041D73}" presName="rootConnector" presStyleLbl="node1" presStyleIdx="2" presStyleCnt="3"/>
      <dgm:spPr/>
      <dgm:t>
        <a:bodyPr/>
        <a:lstStyle/>
        <a:p>
          <a:endParaRPr lang="es-MX"/>
        </a:p>
      </dgm:t>
    </dgm:pt>
    <dgm:pt modelId="{C44FA1D9-6727-44C1-9D9B-3E4CFAB269EC}" type="pres">
      <dgm:prSet presAssocID="{C492AF60-7509-48C2-831D-22C9D9041D73}" presName="childShape" presStyleCnt="0"/>
      <dgm:spPr/>
    </dgm:pt>
    <dgm:pt modelId="{7B321ED1-9B2E-471D-96F1-64805705806A}" type="pres">
      <dgm:prSet presAssocID="{02060664-ABEB-40E0-BEB9-E000029BE8C1}" presName="Name13" presStyleLbl="parChTrans1D2" presStyleIdx="4" presStyleCnt="6"/>
      <dgm:spPr/>
      <dgm:t>
        <a:bodyPr/>
        <a:lstStyle/>
        <a:p>
          <a:endParaRPr lang="es-MX"/>
        </a:p>
      </dgm:t>
    </dgm:pt>
    <dgm:pt modelId="{8F8FD137-7D05-47DC-8D3A-0E05324A7EB1}" type="pres">
      <dgm:prSet presAssocID="{6DB570F0-5296-4EB1-A71A-2CC2F6B1F251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434304-305A-4586-A38E-310375DE649B}" type="pres">
      <dgm:prSet presAssocID="{8CDD0D47-F759-4AD4-A23A-780644F1CAE7}" presName="Name13" presStyleLbl="parChTrans1D2" presStyleIdx="5" presStyleCnt="6"/>
      <dgm:spPr/>
      <dgm:t>
        <a:bodyPr/>
        <a:lstStyle/>
        <a:p>
          <a:endParaRPr lang="es-MX"/>
        </a:p>
      </dgm:t>
    </dgm:pt>
    <dgm:pt modelId="{0BC81976-8938-46FD-A8A3-9E72F1BEE6E4}" type="pres">
      <dgm:prSet presAssocID="{46BE6333-AC68-47A6-B5F3-392D980D4067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05D1156-37D4-4251-A4C8-F66555599932}" type="presOf" srcId="{905E9402-A348-41AE-B780-3063101B68DD}" destId="{7172219D-707A-432A-A1DD-610C873E2C59}" srcOrd="0" destOrd="0" presId="urn:microsoft.com/office/officeart/2005/8/layout/hierarchy3"/>
    <dgm:cxn modelId="{94C638C8-B467-4583-911D-6FE953262B8A}" srcId="{C492AF60-7509-48C2-831D-22C9D9041D73}" destId="{46BE6333-AC68-47A6-B5F3-392D980D4067}" srcOrd="1" destOrd="0" parTransId="{8CDD0D47-F759-4AD4-A23A-780644F1CAE7}" sibTransId="{D1F5CD32-86AC-440A-B5AF-318E42EC7B36}"/>
    <dgm:cxn modelId="{B3A28D70-9A0D-4DA3-9E02-26AEAD0DDA14}" srcId="{29829A82-6D02-49E8-9261-580748D8A0EA}" destId="{96D1F410-5050-485A-B569-F63606279758}" srcOrd="1" destOrd="0" parTransId="{8B725BEC-CEFC-4B85-875B-B991EC3B7D1A}" sibTransId="{6840A6AC-68DB-42AA-B395-A0F0A37042F4}"/>
    <dgm:cxn modelId="{69F3E20C-2B4A-4865-8B41-7E59CA846A7C}" type="presOf" srcId="{EF342923-56AE-4671-ACC0-FB207C5FD094}" destId="{EC0656D4-34E6-41A0-957B-9756B8F05E54}" srcOrd="0" destOrd="0" presId="urn:microsoft.com/office/officeart/2005/8/layout/hierarchy3"/>
    <dgm:cxn modelId="{76F0D528-DA3C-415C-9546-2A203DFFBB29}" type="presOf" srcId="{C492AF60-7509-48C2-831D-22C9D9041D73}" destId="{C8A54082-EBE3-4A9C-A571-70D31978AD86}" srcOrd="1" destOrd="0" presId="urn:microsoft.com/office/officeart/2005/8/layout/hierarchy3"/>
    <dgm:cxn modelId="{2826F0B3-9A04-446A-987E-B25722CFBAC8}" type="presOf" srcId="{96D1F410-5050-485A-B569-F63606279758}" destId="{E28107D7-C4F1-41EB-AD91-C3BF2E5E9E34}" srcOrd="0" destOrd="0" presId="urn:microsoft.com/office/officeart/2005/8/layout/hierarchy3"/>
    <dgm:cxn modelId="{44A9D028-76E4-443D-9CD3-120B77715DA2}" type="presOf" srcId="{E566E491-0E52-4DBE-800F-8F46C3F26D65}" destId="{9897ACC2-48A5-42B1-BE1A-6AA12FA47EEA}" srcOrd="1" destOrd="0" presId="urn:microsoft.com/office/officeart/2005/8/layout/hierarchy3"/>
    <dgm:cxn modelId="{F2246A3A-C909-4AB9-B84E-FED0E7A49286}" srcId="{44743467-2A55-4A5D-B6C5-C51218779ED1}" destId="{C492AF60-7509-48C2-831D-22C9D9041D73}" srcOrd="2" destOrd="0" parTransId="{786BD5AC-CBC6-4F1C-B144-236D31D3385B}" sibTransId="{69C1338F-670C-4F5C-863D-536B6F3368B1}"/>
    <dgm:cxn modelId="{2698395B-6FE6-4296-A9F6-3F686C8777B9}" type="presOf" srcId="{A5203DED-2A49-4A29-8C19-E35F302119D7}" destId="{90EFED8F-3A22-4E36-8A19-4A97FE58E440}" srcOrd="0" destOrd="0" presId="urn:microsoft.com/office/officeart/2005/8/layout/hierarchy3"/>
    <dgm:cxn modelId="{31460C04-88A0-44E7-8D12-E5FBA6D9EC4A}" type="presOf" srcId="{6DB570F0-5296-4EB1-A71A-2CC2F6B1F251}" destId="{8F8FD137-7D05-47DC-8D3A-0E05324A7EB1}" srcOrd="0" destOrd="0" presId="urn:microsoft.com/office/officeart/2005/8/layout/hierarchy3"/>
    <dgm:cxn modelId="{B7F72EFB-D0A6-455F-AF42-9864AD0E6A65}" type="presOf" srcId="{29829A82-6D02-49E8-9261-580748D8A0EA}" destId="{C0E3ADC4-251F-46CC-B859-4CA8BCCD14D6}" srcOrd="0" destOrd="0" presId="urn:microsoft.com/office/officeart/2005/8/layout/hierarchy3"/>
    <dgm:cxn modelId="{5DD4AA20-7454-4581-8F12-1C18EB373A64}" srcId="{C492AF60-7509-48C2-831D-22C9D9041D73}" destId="{6DB570F0-5296-4EB1-A71A-2CC2F6B1F251}" srcOrd="0" destOrd="0" parTransId="{02060664-ABEB-40E0-BEB9-E000029BE8C1}" sibTransId="{5DAAF797-52AC-45D0-BC26-1ECF0751A320}"/>
    <dgm:cxn modelId="{105EF1EF-37D0-4645-9D6D-18A0F7FA4CBE}" type="presOf" srcId="{8B725BEC-CEFC-4B85-875B-B991EC3B7D1A}" destId="{DEFAC513-72DE-4410-B1EB-4E3565BED2FD}" srcOrd="0" destOrd="0" presId="urn:microsoft.com/office/officeart/2005/8/layout/hierarchy3"/>
    <dgm:cxn modelId="{67BAC667-41EA-4917-8CF3-051A3E6DC645}" type="presOf" srcId="{02060664-ABEB-40E0-BEB9-E000029BE8C1}" destId="{7B321ED1-9B2E-471D-96F1-64805705806A}" srcOrd="0" destOrd="0" presId="urn:microsoft.com/office/officeart/2005/8/layout/hierarchy3"/>
    <dgm:cxn modelId="{1938632E-CBCE-46B6-A846-56C90C772949}" srcId="{29829A82-6D02-49E8-9261-580748D8A0EA}" destId="{A5203DED-2A49-4A29-8C19-E35F302119D7}" srcOrd="0" destOrd="0" parTransId="{09B94F41-4A84-47DE-8FDD-9F4BE42CBFA0}" sibTransId="{2DE994DC-B5B9-4370-B627-F8E9115CC83B}"/>
    <dgm:cxn modelId="{86D787DB-61D7-411E-9D0B-4241549F2A5A}" type="presOf" srcId="{44743467-2A55-4A5D-B6C5-C51218779ED1}" destId="{2B91FDA7-CCD9-49E6-91A7-2EFECDBBCCC0}" srcOrd="0" destOrd="0" presId="urn:microsoft.com/office/officeart/2005/8/layout/hierarchy3"/>
    <dgm:cxn modelId="{91236C0B-D9F1-432E-A93C-629D4708671C}" type="presOf" srcId="{09B94F41-4A84-47DE-8FDD-9F4BE42CBFA0}" destId="{9773DE84-3559-4EBB-AFFD-7038B9B3F1AF}" srcOrd="0" destOrd="0" presId="urn:microsoft.com/office/officeart/2005/8/layout/hierarchy3"/>
    <dgm:cxn modelId="{8AAF079D-1446-4580-852D-409BF5D5061D}" type="presOf" srcId="{8CDD0D47-F759-4AD4-A23A-780644F1CAE7}" destId="{23434304-305A-4586-A38E-310375DE649B}" srcOrd="0" destOrd="0" presId="urn:microsoft.com/office/officeart/2005/8/layout/hierarchy3"/>
    <dgm:cxn modelId="{015E01A0-F011-4F4A-B52A-BA7DE1E27E87}" srcId="{E566E491-0E52-4DBE-800F-8F46C3F26D65}" destId="{4397E569-A3B6-4EBE-B07A-84631A62027E}" srcOrd="1" destOrd="0" parTransId="{EF342923-56AE-4671-ACC0-FB207C5FD094}" sibTransId="{00E740E8-2927-423C-9E78-B256FE4DE84B}"/>
    <dgm:cxn modelId="{C238B675-7018-4ABB-9347-7F613F14DFA8}" type="presOf" srcId="{C492AF60-7509-48C2-831D-22C9D9041D73}" destId="{5D439565-D06F-4383-A8CB-09FFEE7FBA63}" srcOrd="0" destOrd="0" presId="urn:microsoft.com/office/officeart/2005/8/layout/hierarchy3"/>
    <dgm:cxn modelId="{8C9EBD56-AA8D-4AE0-A3CF-CE3E95732187}" srcId="{44743467-2A55-4A5D-B6C5-C51218779ED1}" destId="{29829A82-6D02-49E8-9261-580748D8A0EA}" srcOrd="1" destOrd="0" parTransId="{B3C3D754-401E-472A-8F05-4261245D33EA}" sibTransId="{798C8833-BF1F-401D-B7F0-711D89DB0E8E}"/>
    <dgm:cxn modelId="{3C8B2DB8-7A6B-4BA1-8BA5-08E9F5D49E31}" type="presOf" srcId="{4397E569-A3B6-4EBE-B07A-84631A62027E}" destId="{B3CE13B4-237F-4506-91D6-22C5AB4B423E}" srcOrd="0" destOrd="0" presId="urn:microsoft.com/office/officeart/2005/8/layout/hierarchy3"/>
    <dgm:cxn modelId="{2FC46FCE-7F40-4469-958A-C0C848F1E6F3}" type="presOf" srcId="{29829A82-6D02-49E8-9261-580748D8A0EA}" destId="{BFB04C25-4690-438B-9634-0A373AC1B06D}" srcOrd="1" destOrd="0" presId="urn:microsoft.com/office/officeart/2005/8/layout/hierarchy3"/>
    <dgm:cxn modelId="{BB01F383-D051-4F1E-A656-98A8A0988D6F}" type="presOf" srcId="{B8894A38-1976-4190-9ACA-7CDB412D32FE}" destId="{F29D6622-7F6B-40AC-A3F8-837429D8B461}" srcOrd="0" destOrd="0" presId="urn:microsoft.com/office/officeart/2005/8/layout/hierarchy3"/>
    <dgm:cxn modelId="{5F9898C2-DDD4-474A-92FF-5D212E081E26}" srcId="{E566E491-0E52-4DBE-800F-8F46C3F26D65}" destId="{905E9402-A348-41AE-B780-3063101B68DD}" srcOrd="0" destOrd="0" parTransId="{B8894A38-1976-4190-9ACA-7CDB412D32FE}" sibTransId="{4574BE70-7962-461F-95ED-5CCE078A7960}"/>
    <dgm:cxn modelId="{FCFA1693-2168-47BB-880E-C12D4B0F9F12}" type="presOf" srcId="{E566E491-0E52-4DBE-800F-8F46C3F26D65}" destId="{450944D7-AA64-403A-B5CB-4F39157A9AB0}" srcOrd="0" destOrd="0" presId="urn:microsoft.com/office/officeart/2005/8/layout/hierarchy3"/>
    <dgm:cxn modelId="{306E3426-5CB0-478B-AF9E-C8A9676425DC}" srcId="{44743467-2A55-4A5D-B6C5-C51218779ED1}" destId="{E566E491-0E52-4DBE-800F-8F46C3F26D65}" srcOrd="0" destOrd="0" parTransId="{94F873B0-0F03-4BC2-9E97-BC30B6C098BA}" sibTransId="{962FCBFA-4060-4889-92CF-7E04FFA95C9D}"/>
    <dgm:cxn modelId="{C4BDA96C-3E3E-4E7E-91C7-F7452656FED3}" type="presOf" srcId="{46BE6333-AC68-47A6-B5F3-392D980D4067}" destId="{0BC81976-8938-46FD-A8A3-9E72F1BEE6E4}" srcOrd="0" destOrd="0" presId="urn:microsoft.com/office/officeart/2005/8/layout/hierarchy3"/>
    <dgm:cxn modelId="{67110B03-A330-4D0F-A3F3-43FC69E41F5B}" type="presParOf" srcId="{2B91FDA7-CCD9-49E6-91A7-2EFECDBBCCC0}" destId="{098DD8F7-A210-43E5-B100-F82B1C09B375}" srcOrd="0" destOrd="0" presId="urn:microsoft.com/office/officeart/2005/8/layout/hierarchy3"/>
    <dgm:cxn modelId="{EC89F55A-B2C7-4844-9B55-5E623BF52C64}" type="presParOf" srcId="{098DD8F7-A210-43E5-B100-F82B1C09B375}" destId="{56E59482-7CF3-4489-A824-CAE4E6BF5F5A}" srcOrd="0" destOrd="0" presId="urn:microsoft.com/office/officeart/2005/8/layout/hierarchy3"/>
    <dgm:cxn modelId="{476D75E8-5FED-4412-88BD-C7F2061978A8}" type="presParOf" srcId="{56E59482-7CF3-4489-A824-CAE4E6BF5F5A}" destId="{450944D7-AA64-403A-B5CB-4F39157A9AB0}" srcOrd="0" destOrd="0" presId="urn:microsoft.com/office/officeart/2005/8/layout/hierarchy3"/>
    <dgm:cxn modelId="{FFD24A42-A0F9-4B4F-8460-8573925AE617}" type="presParOf" srcId="{56E59482-7CF3-4489-A824-CAE4E6BF5F5A}" destId="{9897ACC2-48A5-42B1-BE1A-6AA12FA47EEA}" srcOrd="1" destOrd="0" presId="urn:microsoft.com/office/officeart/2005/8/layout/hierarchy3"/>
    <dgm:cxn modelId="{E7BA0B5E-1FF5-45E1-8553-415D79E7A9C9}" type="presParOf" srcId="{098DD8F7-A210-43E5-B100-F82B1C09B375}" destId="{675D2C80-B268-425E-A327-7EF930A8CCD2}" srcOrd="1" destOrd="0" presId="urn:microsoft.com/office/officeart/2005/8/layout/hierarchy3"/>
    <dgm:cxn modelId="{A771F906-E75A-498A-91FC-7B0096530C41}" type="presParOf" srcId="{675D2C80-B268-425E-A327-7EF930A8CCD2}" destId="{F29D6622-7F6B-40AC-A3F8-837429D8B461}" srcOrd="0" destOrd="0" presId="urn:microsoft.com/office/officeart/2005/8/layout/hierarchy3"/>
    <dgm:cxn modelId="{00AC3F93-D190-4FCC-8642-FD89FF79678A}" type="presParOf" srcId="{675D2C80-B268-425E-A327-7EF930A8CCD2}" destId="{7172219D-707A-432A-A1DD-610C873E2C59}" srcOrd="1" destOrd="0" presId="urn:microsoft.com/office/officeart/2005/8/layout/hierarchy3"/>
    <dgm:cxn modelId="{0343F1D8-6078-4E84-8C37-CA27FFD5AC05}" type="presParOf" srcId="{675D2C80-B268-425E-A327-7EF930A8CCD2}" destId="{EC0656D4-34E6-41A0-957B-9756B8F05E54}" srcOrd="2" destOrd="0" presId="urn:microsoft.com/office/officeart/2005/8/layout/hierarchy3"/>
    <dgm:cxn modelId="{B6C09868-E6B7-41EB-B5D0-6DFBB32D032E}" type="presParOf" srcId="{675D2C80-B268-425E-A327-7EF930A8CCD2}" destId="{B3CE13B4-237F-4506-91D6-22C5AB4B423E}" srcOrd="3" destOrd="0" presId="urn:microsoft.com/office/officeart/2005/8/layout/hierarchy3"/>
    <dgm:cxn modelId="{CA4D1AC4-ED8B-4E36-AB94-C993D9AD3714}" type="presParOf" srcId="{2B91FDA7-CCD9-49E6-91A7-2EFECDBBCCC0}" destId="{9744925F-7EE4-4732-A514-0D755C343A31}" srcOrd="1" destOrd="0" presId="urn:microsoft.com/office/officeart/2005/8/layout/hierarchy3"/>
    <dgm:cxn modelId="{438A2607-D8AD-4401-A076-BE622E9D2DF1}" type="presParOf" srcId="{9744925F-7EE4-4732-A514-0D755C343A31}" destId="{D4A3169F-AB4E-40F8-B344-D8B677B65C15}" srcOrd="0" destOrd="0" presId="urn:microsoft.com/office/officeart/2005/8/layout/hierarchy3"/>
    <dgm:cxn modelId="{098EE591-599A-43B1-AEB1-C0A7CE06F759}" type="presParOf" srcId="{D4A3169F-AB4E-40F8-B344-D8B677B65C15}" destId="{C0E3ADC4-251F-46CC-B859-4CA8BCCD14D6}" srcOrd="0" destOrd="0" presId="urn:microsoft.com/office/officeart/2005/8/layout/hierarchy3"/>
    <dgm:cxn modelId="{BFA755BF-ADB3-467E-B0A4-7BB99E249B7E}" type="presParOf" srcId="{D4A3169F-AB4E-40F8-B344-D8B677B65C15}" destId="{BFB04C25-4690-438B-9634-0A373AC1B06D}" srcOrd="1" destOrd="0" presId="urn:microsoft.com/office/officeart/2005/8/layout/hierarchy3"/>
    <dgm:cxn modelId="{71EB66A9-EC73-4580-9FF2-DD8EF145FCBD}" type="presParOf" srcId="{9744925F-7EE4-4732-A514-0D755C343A31}" destId="{DD979862-4733-4348-849E-39BDAE6A46F7}" srcOrd="1" destOrd="0" presId="urn:microsoft.com/office/officeart/2005/8/layout/hierarchy3"/>
    <dgm:cxn modelId="{CEC7431F-5337-412D-BCAF-F02C447D8326}" type="presParOf" srcId="{DD979862-4733-4348-849E-39BDAE6A46F7}" destId="{9773DE84-3559-4EBB-AFFD-7038B9B3F1AF}" srcOrd="0" destOrd="0" presId="urn:microsoft.com/office/officeart/2005/8/layout/hierarchy3"/>
    <dgm:cxn modelId="{14950F35-3854-4732-BCFB-0856F76AF384}" type="presParOf" srcId="{DD979862-4733-4348-849E-39BDAE6A46F7}" destId="{90EFED8F-3A22-4E36-8A19-4A97FE58E440}" srcOrd="1" destOrd="0" presId="urn:microsoft.com/office/officeart/2005/8/layout/hierarchy3"/>
    <dgm:cxn modelId="{729308BE-D273-4655-A22D-A51A68C5EDA8}" type="presParOf" srcId="{DD979862-4733-4348-849E-39BDAE6A46F7}" destId="{DEFAC513-72DE-4410-B1EB-4E3565BED2FD}" srcOrd="2" destOrd="0" presId="urn:microsoft.com/office/officeart/2005/8/layout/hierarchy3"/>
    <dgm:cxn modelId="{FDA0FDF4-278D-4366-B644-E344B863DFB7}" type="presParOf" srcId="{DD979862-4733-4348-849E-39BDAE6A46F7}" destId="{E28107D7-C4F1-41EB-AD91-C3BF2E5E9E34}" srcOrd="3" destOrd="0" presId="urn:microsoft.com/office/officeart/2005/8/layout/hierarchy3"/>
    <dgm:cxn modelId="{55778AAD-FC99-4C10-AE4A-73DAD920FB94}" type="presParOf" srcId="{2B91FDA7-CCD9-49E6-91A7-2EFECDBBCCC0}" destId="{D1EEC71E-54BE-4028-91C8-15E7EB5EB389}" srcOrd="2" destOrd="0" presId="urn:microsoft.com/office/officeart/2005/8/layout/hierarchy3"/>
    <dgm:cxn modelId="{445AE700-ACF7-4A8F-997E-69F6FDD24939}" type="presParOf" srcId="{D1EEC71E-54BE-4028-91C8-15E7EB5EB389}" destId="{416BC36C-1057-42AC-9C65-F92BA7E68CA1}" srcOrd="0" destOrd="0" presId="urn:microsoft.com/office/officeart/2005/8/layout/hierarchy3"/>
    <dgm:cxn modelId="{E0CCD48E-2176-412F-B337-F18E4F8A7A23}" type="presParOf" srcId="{416BC36C-1057-42AC-9C65-F92BA7E68CA1}" destId="{5D439565-D06F-4383-A8CB-09FFEE7FBA63}" srcOrd="0" destOrd="0" presId="urn:microsoft.com/office/officeart/2005/8/layout/hierarchy3"/>
    <dgm:cxn modelId="{9FB2CAB0-DF3D-47A9-AED3-644A85EF2086}" type="presParOf" srcId="{416BC36C-1057-42AC-9C65-F92BA7E68CA1}" destId="{C8A54082-EBE3-4A9C-A571-70D31978AD86}" srcOrd="1" destOrd="0" presId="urn:microsoft.com/office/officeart/2005/8/layout/hierarchy3"/>
    <dgm:cxn modelId="{B5D5489F-7740-481F-BE1B-3077BCD40883}" type="presParOf" srcId="{D1EEC71E-54BE-4028-91C8-15E7EB5EB389}" destId="{C44FA1D9-6727-44C1-9D9B-3E4CFAB269EC}" srcOrd="1" destOrd="0" presId="urn:microsoft.com/office/officeart/2005/8/layout/hierarchy3"/>
    <dgm:cxn modelId="{54F0B24E-1923-495E-9F71-5A742C0F3A96}" type="presParOf" srcId="{C44FA1D9-6727-44C1-9D9B-3E4CFAB269EC}" destId="{7B321ED1-9B2E-471D-96F1-64805705806A}" srcOrd="0" destOrd="0" presId="urn:microsoft.com/office/officeart/2005/8/layout/hierarchy3"/>
    <dgm:cxn modelId="{3D185361-F994-4493-B5A4-FC1D092F895F}" type="presParOf" srcId="{C44FA1D9-6727-44C1-9D9B-3E4CFAB269EC}" destId="{8F8FD137-7D05-47DC-8D3A-0E05324A7EB1}" srcOrd="1" destOrd="0" presId="urn:microsoft.com/office/officeart/2005/8/layout/hierarchy3"/>
    <dgm:cxn modelId="{2B68842B-44AA-46EF-9CC2-BBFC0000FA14}" type="presParOf" srcId="{C44FA1D9-6727-44C1-9D9B-3E4CFAB269EC}" destId="{23434304-305A-4586-A38E-310375DE649B}" srcOrd="2" destOrd="0" presId="urn:microsoft.com/office/officeart/2005/8/layout/hierarchy3"/>
    <dgm:cxn modelId="{9FAE5413-93F6-4F5C-ACB1-2529D65D020C}" type="presParOf" srcId="{C44FA1D9-6727-44C1-9D9B-3E4CFAB269EC}" destId="{0BC81976-8938-46FD-A8A3-9E72F1BEE6E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64E630B-1F4A-495D-AA92-E1B8FDEE87E4}" type="doc">
      <dgm:prSet loTypeId="urn:microsoft.com/office/officeart/2005/8/layout/hierarchy4" loCatId="list" qsTypeId="urn:microsoft.com/office/officeart/2005/8/quickstyle/3d1" qsCatId="3D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3BA76205-B51B-4A16-A58C-655CE295FD61}">
      <dgm:prSet/>
      <dgm:spPr/>
      <dgm:t>
        <a:bodyPr/>
        <a:lstStyle/>
        <a:p>
          <a:pPr rtl="0"/>
          <a:r>
            <a:rPr lang="es-MX" dirty="0" smtClean="0"/>
            <a:t>Tiene un programa genético y los medios para usarlo</a:t>
          </a:r>
          <a:endParaRPr lang="es-MX" dirty="0"/>
        </a:p>
      </dgm:t>
    </dgm:pt>
    <dgm:pt modelId="{F8BBB507-A167-4C76-8849-354325A9A256}" type="parTrans" cxnId="{D01B46B9-4DAE-4363-AAED-02811947BFA0}">
      <dgm:prSet/>
      <dgm:spPr/>
      <dgm:t>
        <a:bodyPr/>
        <a:lstStyle/>
        <a:p>
          <a:endParaRPr lang="es-MX"/>
        </a:p>
      </dgm:t>
    </dgm:pt>
    <dgm:pt modelId="{8C571794-94F1-4B25-91A6-1D5A3154E4B7}" type="sibTrans" cxnId="{D01B46B9-4DAE-4363-AAED-02811947BFA0}">
      <dgm:prSet/>
      <dgm:spPr/>
      <dgm:t>
        <a:bodyPr/>
        <a:lstStyle/>
        <a:p>
          <a:endParaRPr lang="es-MX"/>
        </a:p>
      </dgm:t>
    </dgm:pt>
    <dgm:pt modelId="{D6DF5436-3E37-4FED-B853-C53573189E2A}">
      <dgm:prSet/>
      <dgm:spPr/>
      <dgm:t>
        <a:bodyPr/>
        <a:lstStyle/>
        <a:p>
          <a:pPr rtl="0"/>
          <a:r>
            <a:rPr lang="es-MX" dirty="0" smtClean="0"/>
            <a:t>DNA</a:t>
          </a:r>
          <a:endParaRPr lang="es-MX" dirty="0"/>
        </a:p>
      </dgm:t>
    </dgm:pt>
    <dgm:pt modelId="{E1E9962D-D84C-482D-B955-8430F2303464}" type="parTrans" cxnId="{A5145D7C-1BA1-46B0-85DE-5163E2C59BB5}">
      <dgm:prSet/>
      <dgm:spPr/>
      <dgm:t>
        <a:bodyPr/>
        <a:lstStyle/>
        <a:p>
          <a:endParaRPr lang="es-MX"/>
        </a:p>
      </dgm:t>
    </dgm:pt>
    <dgm:pt modelId="{CBC40E18-4178-4E5D-AAB7-B40B486DA5A9}" type="sibTrans" cxnId="{A5145D7C-1BA1-46B0-85DE-5163E2C59BB5}">
      <dgm:prSet/>
      <dgm:spPr/>
      <dgm:t>
        <a:bodyPr/>
        <a:lstStyle/>
        <a:p>
          <a:endParaRPr lang="es-MX"/>
        </a:p>
      </dgm:t>
    </dgm:pt>
    <dgm:pt modelId="{8F159387-6E5F-4D52-9BB9-950875F013AB}">
      <dgm:prSet/>
      <dgm:spPr/>
      <dgm:t>
        <a:bodyPr/>
        <a:lstStyle/>
        <a:p>
          <a:pPr rtl="0"/>
          <a:r>
            <a:rPr lang="es-MX" dirty="0" smtClean="0"/>
            <a:t>RNA</a:t>
          </a:r>
          <a:endParaRPr lang="es-MX" dirty="0"/>
        </a:p>
      </dgm:t>
    </dgm:pt>
    <dgm:pt modelId="{C2CC9F0E-74A5-41FF-983B-5ACC40E29706}" type="parTrans" cxnId="{31B0600E-BE1F-46FC-A48E-92EC4A288A02}">
      <dgm:prSet/>
      <dgm:spPr/>
      <dgm:t>
        <a:bodyPr/>
        <a:lstStyle/>
        <a:p>
          <a:endParaRPr lang="es-MX"/>
        </a:p>
      </dgm:t>
    </dgm:pt>
    <dgm:pt modelId="{DC888209-591F-4438-AED6-13F17A9E7697}" type="sibTrans" cxnId="{31B0600E-BE1F-46FC-A48E-92EC4A288A02}">
      <dgm:prSet/>
      <dgm:spPr/>
      <dgm:t>
        <a:bodyPr/>
        <a:lstStyle/>
        <a:p>
          <a:endParaRPr lang="es-MX"/>
        </a:p>
      </dgm:t>
    </dgm:pt>
    <dgm:pt modelId="{6020746E-7568-4B6B-B92E-F91871209A99}">
      <dgm:prSet/>
      <dgm:spPr/>
      <dgm:t>
        <a:bodyPr/>
        <a:lstStyle/>
        <a:p>
          <a:pPr rtl="0"/>
          <a:r>
            <a:rPr lang="es-MX" dirty="0" smtClean="0"/>
            <a:t>Genes</a:t>
          </a:r>
          <a:endParaRPr lang="es-MX" dirty="0"/>
        </a:p>
      </dgm:t>
    </dgm:pt>
    <dgm:pt modelId="{011CD8E7-4299-4ACE-B425-32A81C806C1B}" type="parTrans" cxnId="{B46134AC-AF28-4F7B-ABE5-7633EAA5EA2D}">
      <dgm:prSet/>
      <dgm:spPr/>
      <dgm:t>
        <a:bodyPr/>
        <a:lstStyle/>
        <a:p>
          <a:endParaRPr lang="es-MX"/>
        </a:p>
      </dgm:t>
    </dgm:pt>
    <dgm:pt modelId="{F95CBC2C-4729-4E3F-9D08-FC4F1B521E6A}" type="sibTrans" cxnId="{B46134AC-AF28-4F7B-ABE5-7633EAA5EA2D}">
      <dgm:prSet/>
      <dgm:spPr/>
      <dgm:t>
        <a:bodyPr/>
        <a:lstStyle/>
        <a:p>
          <a:endParaRPr lang="es-MX"/>
        </a:p>
      </dgm:t>
    </dgm:pt>
    <dgm:pt modelId="{EF99909C-F20E-4386-9093-8F3FB74EDAF6}">
      <dgm:prSet/>
      <dgm:spPr/>
      <dgm:t>
        <a:bodyPr/>
        <a:lstStyle/>
        <a:p>
          <a:pPr rtl="0"/>
          <a:r>
            <a:rPr lang="es-MX" dirty="0" smtClean="0"/>
            <a:t>Cromosomas</a:t>
          </a:r>
          <a:endParaRPr lang="es-MX" dirty="0"/>
        </a:p>
      </dgm:t>
    </dgm:pt>
    <dgm:pt modelId="{F43FC797-39A9-448F-A45D-85FD590C3E7F}" type="parTrans" cxnId="{5845250B-C376-4B0D-B48B-0CDDF4C4E437}">
      <dgm:prSet/>
      <dgm:spPr/>
      <dgm:t>
        <a:bodyPr/>
        <a:lstStyle/>
        <a:p>
          <a:endParaRPr lang="es-MX"/>
        </a:p>
      </dgm:t>
    </dgm:pt>
    <dgm:pt modelId="{C8F6D2B1-3261-4534-B24E-763A389B089D}" type="sibTrans" cxnId="{5845250B-C376-4B0D-B48B-0CDDF4C4E437}">
      <dgm:prSet/>
      <dgm:spPr/>
      <dgm:t>
        <a:bodyPr/>
        <a:lstStyle/>
        <a:p>
          <a:endParaRPr lang="es-MX"/>
        </a:p>
      </dgm:t>
    </dgm:pt>
    <dgm:pt modelId="{E8885815-ABC7-4CEC-938E-33C611F8BCE1}" type="pres">
      <dgm:prSet presAssocID="{364E630B-1F4A-495D-AA92-E1B8FDEE87E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0EBA612-808A-48C2-A613-21DF000A82AE}" type="pres">
      <dgm:prSet presAssocID="{3BA76205-B51B-4A16-A58C-655CE295FD61}" presName="vertOne" presStyleCnt="0"/>
      <dgm:spPr/>
    </dgm:pt>
    <dgm:pt modelId="{BB6CBB00-77E6-4481-8709-A3E51CCD02B7}" type="pres">
      <dgm:prSet presAssocID="{3BA76205-B51B-4A16-A58C-655CE295FD6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5680DDD-63AB-4041-938C-4147A55EC47E}" type="pres">
      <dgm:prSet presAssocID="{3BA76205-B51B-4A16-A58C-655CE295FD61}" presName="parTransOne" presStyleCnt="0"/>
      <dgm:spPr/>
    </dgm:pt>
    <dgm:pt modelId="{7F832FEF-D80E-43A2-8F0A-14FE63C9FE6C}" type="pres">
      <dgm:prSet presAssocID="{3BA76205-B51B-4A16-A58C-655CE295FD61}" presName="horzOne" presStyleCnt="0"/>
      <dgm:spPr/>
    </dgm:pt>
    <dgm:pt modelId="{E20319BC-44DA-4197-86E5-635311025E0E}" type="pres">
      <dgm:prSet presAssocID="{D6DF5436-3E37-4FED-B853-C53573189E2A}" presName="vertTwo" presStyleCnt="0"/>
      <dgm:spPr/>
    </dgm:pt>
    <dgm:pt modelId="{733016FD-2214-4CD1-A149-D986EF7A0366}" type="pres">
      <dgm:prSet presAssocID="{D6DF5436-3E37-4FED-B853-C53573189E2A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323A90-7223-4E38-8D6F-AE24529DEB70}" type="pres">
      <dgm:prSet presAssocID="{D6DF5436-3E37-4FED-B853-C53573189E2A}" presName="horzTwo" presStyleCnt="0"/>
      <dgm:spPr/>
    </dgm:pt>
    <dgm:pt modelId="{1A1F1BF7-F1C9-4F7D-9EBC-E5B5603E2D0F}" type="pres">
      <dgm:prSet presAssocID="{CBC40E18-4178-4E5D-AAB7-B40B486DA5A9}" presName="sibSpaceTwo" presStyleCnt="0"/>
      <dgm:spPr/>
    </dgm:pt>
    <dgm:pt modelId="{0C0350DE-02A6-4716-B0B3-93BCECFCEEF7}" type="pres">
      <dgm:prSet presAssocID="{8F159387-6E5F-4D52-9BB9-950875F013AB}" presName="vertTwo" presStyleCnt="0"/>
      <dgm:spPr/>
    </dgm:pt>
    <dgm:pt modelId="{51463B00-2B44-4921-8072-F171E938BBB1}" type="pres">
      <dgm:prSet presAssocID="{8F159387-6E5F-4D52-9BB9-950875F013AB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3792E38-8186-4698-BC84-24C8DE076F25}" type="pres">
      <dgm:prSet presAssocID="{8F159387-6E5F-4D52-9BB9-950875F013AB}" presName="horzTwo" presStyleCnt="0"/>
      <dgm:spPr/>
    </dgm:pt>
    <dgm:pt modelId="{AF3A860D-99C9-4374-BA0A-0502577F81FF}" type="pres">
      <dgm:prSet presAssocID="{DC888209-591F-4438-AED6-13F17A9E7697}" presName="sibSpaceTwo" presStyleCnt="0"/>
      <dgm:spPr/>
    </dgm:pt>
    <dgm:pt modelId="{3F007C31-AB69-4B2C-92C7-CA1D046C6C7C}" type="pres">
      <dgm:prSet presAssocID="{6020746E-7568-4B6B-B92E-F91871209A99}" presName="vertTwo" presStyleCnt="0"/>
      <dgm:spPr/>
    </dgm:pt>
    <dgm:pt modelId="{9E16B7B9-92AA-4318-8946-5694731A4F6E}" type="pres">
      <dgm:prSet presAssocID="{6020746E-7568-4B6B-B92E-F91871209A99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7902B09-A5A3-4DB6-BE72-7AD1B738B820}" type="pres">
      <dgm:prSet presAssocID="{6020746E-7568-4B6B-B92E-F91871209A99}" presName="horzTwo" presStyleCnt="0"/>
      <dgm:spPr/>
    </dgm:pt>
    <dgm:pt modelId="{5724C616-9797-4031-B57C-CB72DE61A40B}" type="pres">
      <dgm:prSet presAssocID="{F95CBC2C-4729-4E3F-9D08-FC4F1B521E6A}" presName="sibSpaceTwo" presStyleCnt="0"/>
      <dgm:spPr/>
    </dgm:pt>
    <dgm:pt modelId="{D1AB736D-B5FD-479D-ACF6-041498850278}" type="pres">
      <dgm:prSet presAssocID="{EF99909C-F20E-4386-9093-8F3FB74EDAF6}" presName="vertTwo" presStyleCnt="0"/>
      <dgm:spPr/>
    </dgm:pt>
    <dgm:pt modelId="{B4F43174-F598-4B4B-99ED-7808DCA396ED}" type="pres">
      <dgm:prSet presAssocID="{EF99909C-F20E-4386-9093-8F3FB74EDAF6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074A15B-CA34-4081-9863-FAAF375EE5C8}" type="pres">
      <dgm:prSet presAssocID="{EF99909C-F20E-4386-9093-8F3FB74EDAF6}" presName="horzTwo" presStyleCnt="0"/>
      <dgm:spPr/>
    </dgm:pt>
  </dgm:ptLst>
  <dgm:cxnLst>
    <dgm:cxn modelId="{4E61C5A6-6EF0-4D9C-81D3-E88FF222D7BA}" type="presOf" srcId="{364E630B-1F4A-495D-AA92-E1B8FDEE87E4}" destId="{E8885815-ABC7-4CEC-938E-33C611F8BCE1}" srcOrd="0" destOrd="0" presId="urn:microsoft.com/office/officeart/2005/8/layout/hierarchy4"/>
    <dgm:cxn modelId="{0AFEEE35-3C4F-46D6-B415-E8A080315F7C}" type="presOf" srcId="{8F159387-6E5F-4D52-9BB9-950875F013AB}" destId="{51463B00-2B44-4921-8072-F171E938BBB1}" srcOrd="0" destOrd="0" presId="urn:microsoft.com/office/officeart/2005/8/layout/hierarchy4"/>
    <dgm:cxn modelId="{453851B9-F6FD-4819-8511-A2C724D5A49D}" type="presOf" srcId="{3BA76205-B51B-4A16-A58C-655CE295FD61}" destId="{BB6CBB00-77E6-4481-8709-A3E51CCD02B7}" srcOrd="0" destOrd="0" presId="urn:microsoft.com/office/officeart/2005/8/layout/hierarchy4"/>
    <dgm:cxn modelId="{1992CB59-43D1-4F69-894E-F9A3C2556B26}" type="presOf" srcId="{D6DF5436-3E37-4FED-B853-C53573189E2A}" destId="{733016FD-2214-4CD1-A149-D986EF7A0366}" srcOrd="0" destOrd="0" presId="urn:microsoft.com/office/officeart/2005/8/layout/hierarchy4"/>
    <dgm:cxn modelId="{A5145D7C-1BA1-46B0-85DE-5163E2C59BB5}" srcId="{3BA76205-B51B-4A16-A58C-655CE295FD61}" destId="{D6DF5436-3E37-4FED-B853-C53573189E2A}" srcOrd="0" destOrd="0" parTransId="{E1E9962D-D84C-482D-B955-8430F2303464}" sibTransId="{CBC40E18-4178-4E5D-AAB7-B40B486DA5A9}"/>
    <dgm:cxn modelId="{539D9DD4-6B51-400D-84CA-5A6461065000}" type="presOf" srcId="{6020746E-7568-4B6B-B92E-F91871209A99}" destId="{9E16B7B9-92AA-4318-8946-5694731A4F6E}" srcOrd="0" destOrd="0" presId="urn:microsoft.com/office/officeart/2005/8/layout/hierarchy4"/>
    <dgm:cxn modelId="{B46134AC-AF28-4F7B-ABE5-7633EAA5EA2D}" srcId="{3BA76205-B51B-4A16-A58C-655CE295FD61}" destId="{6020746E-7568-4B6B-B92E-F91871209A99}" srcOrd="2" destOrd="0" parTransId="{011CD8E7-4299-4ACE-B425-32A81C806C1B}" sibTransId="{F95CBC2C-4729-4E3F-9D08-FC4F1B521E6A}"/>
    <dgm:cxn modelId="{CC96001E-B122-4000-959F-5233724A9F75}" type="presOf" srcId="{EF99909C-F20E-4386-9093-8F3FB74EDAF6}" destId="{B4F43174-F598-4B4B-99ED-7808DCA396ED}" srcOrd="0" destOrd="0" presId="urn:microsoft.com/office/officeart/2005/8/layout/hierarchy4"/>
    <dgm:cxn modelId="{D01B46B9-4DAE-4363-AAED-02811947BFA0}" srcId="{364E630B-1F4A-495D-AA92-E1B8FDEE87E4}" destId="{3BA76205-B51B-4A16-A58C-655CE295FD61}" srcOrd="0" destOrd="0" parTransId="{F8BBB507-A167-4C76-8849-354325A9A256}" sibTransId="{8C571794-94F1-4B25-91A6-1D5A3154E4B7}"/>
    <dgm:cxn modelId="{5845250B-C376-4B0D-B48B-0CDDF4C4E437}" srcId="{3BA76205-B51B-4A16-A58C-655CE295FD61}" destId="{EF99909C-F20E-4386-9093-8F3FB74EDAF6}" srcOrd="3" destOrd="0" parTransId="{F43FC797-39A9-448F-A45D-85FD590C3E7F}" sibTransId="{C8F6D2B1-3261-4534-B24E-763A389B089D}"/>
    <dgm:cxn modelId="{31B0600E-BE1F-46FC-A48E-92EC4A288A02}" srcId="{3BA76205-B51B-4A16-A58C-655CE295FD61}" destId="{8F159387-6E5F-4D52-9BB9-950875F013AB}" srcOrd="1" destOrd="0" parTransId="{C2CC9F0E-74A5-41FF-983B-5ACC40E29706}" sibTransId="{DC888209-591F-4438-AED6-13F17A9E7697}"/>
    <dgm:cxn modelId="{2A1F1438-2096-46BB-B24B-9C90A3E422ED}" type="presParOf" srcId="{E8885815-ABC7-4CEC-938E-33C611F8BCE1}" destId="{F0EBA612-808A-48C2-A613-21DF000A82AE}" srcOrd="0" destOrd="0" presId="urn:microsoft.com/office/officeart/2005/8/layout/hierarchy4"/>
    <dgm:cxn modelId="{5FAD88EF-C5EC-462F-BB5E-B6F4AC8B7E0E}" type="presParOf" srcId="{F0EBA612-808A-48C2-A613-21DF000A82AE}" destId="{BB6CBB00-77E6-4481-8709-A3E51CCD02B7}" srcOrd="0" destOrd="0" presId="urn:microsoft.com/office/officeart/2005/8/layout/hierarchy4"/>
    <dgm:cxn modelId="{460CC1AE-5938-4D03-B007-23BADC6E1FE3}" type="presParOf" srcId="{F0EBA612-808A-48C2-A613-21DF000A82AE}" destId="{B5680DDD-63AB-4041-938C-4147A55EC47E}" srcOrd="1" destOrd="0" presId="urn:microsoft.com/office/officeart/2005/8/layout/hierarchy4"/>
    <dgm:cxn modelId="{96232627-B362-4E23-955B-581A2E709E62}" type="presParOf" srcId="{F0EBA612-808A-48C2-A613-21DF000A82AE}" destId="{7F832FEF-D80E-43A2-8F0A-14FE63C9FE6C}" srcOrd="2" destOrd="0" presId="urn:microsoft.com/office/officeart/2005/8/layout/hierarchy4"/>
    <dgm:cxn modelId="{365FACF4-BA31-4528-92B3-329538BBE203}" type="presParOf" srcId="{7F832FEF-D80E-43A2-8F0A-14FE63C9FE6C}" destId="{E20319BC-44DA-4197-86E5-635311025E0E}" srcOrd="0" destOrd="0" presId="urn:microsoft.com/office/officeart/2005/8/layout/hierarchy4"/>
    <dgm:cxn modelId="{A195915B-BCD8-4B00-BCD3-C98BB58F97EB}" type="presParOf" srcId="{E20319BC-44DA-4197-86E5-635311025E0E}" destId="{733016FD-2214-4CD1-A149-D986EF7A0366}" srcOrd="0" destOrd="0" presId="urn:microsoft.com/office/officeart/2005/8/layout/hierarchy4"/>
    <dgm:cxn modelId="{1EF5B540-E4DA-41B2-8EA5-93A0EB466843}" type="presParOf" srcId="{E20319BC-44DA-4197-86E5-635311025E0E}" destId="{97323A90-7223-4E38-8D6F-AE24529DEB70}" srcOrd="1" destOrd="0" presId="urn:microsoft.com/office/officeart/2005/8/layout/hierarchy4"/>
    <dgm:cxn modelId="{C8DE68D9-074A-4321-BDE8-BC2406DA0677}" type="presParOf" srcId="{7F832FEF-D80E-43A2-8F0A-14FE63C9FE6C}" destId="{1A1F1BF7-F1C9-4F7D-9EBC-E5B5603E2D0F}" srcOrd="1" destOrd="0" presId="urn:microsoft.com/office/officeart/2005/8/layout/hierarchy4"/>
    <dgm:cxn modelId="{6BEB2C8A-7815-447E-A74D-8F0C5B95D6D7}" type="presParOf" srcId="{7F832FEF-D80E-43A2-8F0A-14FE63C9FE6C}" destId="{0C0350DE-02A6-4716-B0B3-93BCECFCEEF7}" srcOrd="2" destOrd="0" presId="urn:microsoft.com/office/officeart/2005/8/layout/hierarchy4"/>
    <dgm:cxn modelId="{36EE4E21-AF8B-4207-B463-CE9DCBEA2825}" type="presParOf" srcId="{0C0350DE-02A6-4716-B0B3-93BCECFCEEF7}" destId="{51463B00-2B44-4921-8072-F171E938BBB1}" srcOrd="0" destOrd="0" presId="urn:microsoft.com/office/officeart/2005/8/layout/hierarchy4"/>
    <dgm:cxn modelId="{75C0703E-DB96-4E88-A81C-8D956FC060C5}" type="presParOf" srcId="{0C0350DE-02A6-4716-B0B3-93BCECFCEEF7}" destId="{D3792E38-8186-4698-BC84-24C8DE076F25}" srcOrd="1" destOrd="0" presId="urn:microsoft.com/office/officeart/2005/8/layout/hierarchy4"/>
    <dgm:cxn modelId="{9E005B95-6B93-4C3A-B482-F85617B36743}" type="presParOf" srcId="{7F832FEF-D80E-43A2-8F0A-14FE63C9FE6C}" destId="{AF3A860D-99C9-4374-BA0A-0502577F81FF}" srcOrd="3" destOrd="0" presId="urn:microsoft.com/office/officeart/2005/8/layout/hierarchy4"/>
    <dgm:cxn modelId="{2AC53D66-B402-4207-B23D-CD01BD8B6A3F}" type="presParOf" srcId="{7F832FEF-D80E-43A2-8F0A-14FE63C9FE6C}" destId="{3F007C31-AB69-4B2C-92C7-CA1D046C6C7C}" srcOrd="4" destOrd="0" presId="urn:microsoft.com/office/officeart/2005/8/layout/hierarchy4"/>
    <dgm:cxn modelId="{AC1AF77C-4841-47B5-9697-EDA3416ACD6C}" type="presParOf" srcId="{3F007C31-AB69-4B2C-92C7-CA1D046C6C7C}" destId="{9E16B7B9-92AA-4318-8946-5694731A4F6E}" srcOrd="0" destOrd="0" presId="urn:microsoft.com/office/officeart/2005/8/layout/hierarchy4"/>
    <dgm:cxn modelId="{ABCE4EC5-A960-4FDC-ACF3-44164ADF0270}" type="presParOf" srcId="{3F007C31-AB69-4B2C-92C7-CA1D046C6C7C}" destId="{47902B09-A5A3-4DB6-BE72-7AD1B738B820}" srcOrd="1" destOrd="0" presId="urn:microsoft.com/office/officeart/2005/8/layout/hierarchy4"/>
    <dgm:cxn modelId="{A9EC64EA-829C-43E3-86FA-D771E849447F}" type="presParOf" srcId="{7F832FEF-D80E-43A2-8F0A-14FE63C9FE6C}" destId="{5724C616-9797-4031-B57C-CB72DE61A40B}" srcOrd="5" destOrd="0" presId="urn:microsoft.com/office/officeart/2005/8/layout/hierarchy4"/>
    <dgm:cxn modelId="{71B1AF29-5B62-4B8C-98DF-30850803BCB8}" type="presParOf" srcId="{7F832FEF-D80E-43A2-8F0A-14FE63C9FE6C}" destId="{D1AB736D-B5FD-479D-ACF6-041498850278}" srcOrd="6" destOrd="0" presId="urn:microsoft.com/office/officeart/2005/8/layout/hierarchy4"/>
    <dgm:cxn modelId="{1D57A79E-2CEB-4736-A510-03979566DA09}" type="presParOf" srcId="{D1AB736D-B5FD-479D-ACF6-041498850278}" destId="{B4F43174-F598-4B4B-99ED-7808DCA396ED}" srcOrd="0" destOrd="0" presId="urn:microsoft.com/office/officeart/2005/8/layout/hierarchy4"/>
    <dgm:cxn modelId="{EF85EA21-D22D-4163-ACC0-295FFE4EBF1D}" type="presParOf" srcId="{D1AB736D-B5FD-479D-ACF6-041498850278}" destId="{3074A15B-CA34-4081-9863-FAAF375EE5C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37AB62F-52BF-42B5-9E44-496120A7929B}" type="doc">
      <dgm:prSet loTypeId="urn:microsoft.com/office/officeart/2005/8/layout/hierarchy6" loCatId="hierarchy" qsTypeId="urn:microsoft.com/office/officeart/2005/8/quickstyle/3d1" qsCatId="3D" csTypeId="urn:microsoft.com/office/officeart/2005/8/colors/colorful1#5" csCatId="colorful"/>
      <dgm:spPr/>
      <dgm:t>
        <a:bodyPr/>
        <a:lstStyle/>
        <a:p>
          <a:endParaRPr lang="es-MX"/>
        </a:p>
      </dgm:t>
    </dgm:pt>
    <dgm:pt modelId="{F7427FC6-9191-4B77-A6BB-DFB40E47BAAC}">
      <dgm:prSet/>
      <dgm:spPr/>
      <dgm:t>
        <a:bodyPr/>
        <a:lstStyle/>
        <a:p>
          <a:pPr rtl="0"/>
          <a:r>
            <a:rPr lang="es-MX" dirty="0" smtClean="0"/>
            <a:t>Presencia de una membrana que la delimite del exterior</a:t>
          </a:r>
          <a:endParaRPr lang="es-MX" dirty="0"/>
        </a:p>
      </dgm:t>
    </dgm:pt>
    <dgm:pt modelId="{7DE44CF0-AA5E-4641-9A8E-3D394EEF96B5}" type="parTrans" cxnId="{2F0CF0EC-5FBF-427A-BF7A-56FB231D1E85}">
      <dgm:prSet/>
      <dgm:spPr/>
      <dgm:t>
        <a:bodyPr/>
        <a:lstStyle/>
        <a:p>
          <a:endParaRPr lang="es-MX"/>
        </a:p>
      </dgm:t>
    </dgm:pt>
    <dgm:pt modelId="{1BD07D52-3A4F-457E-B179-D8F8FF49B5BD}" type="sibTrans" cxnId="{2F0CF0EC-5FBF-427A-BF7A-56FB231D1E85}">
      <dgm:prSet/>
      <dgm:spPr/>
      <dgm:t>
        <a:bodyPr/>
        <a:lstStyle/>
        <a:p>
          <a:endParaRPr lang="es-MX"/>
        </a:p>
      </dgm:t>
    </dgm:pt>
    <dgm:pt modelId="{4E85584E-0F91-4F88-B592-62C1E38C1E65}">
      <dgm:prSet/>
      <dgm:spPr/>
      <dgm:t>
        <a:bodyPr/>
        <a:lstStyle/>
        <a:p>
          <a:pPr rtl="0"/>
          <a:r>
            <a:rPr lang="es-MX" dirty="0" smtClean="0"/>
            <a:t>Barrera física</a:t>
          </a:r>
          <a:endParaRPr lang="es-MX" dirty="0"/>
        </a:p>
      </dgm:t>
    </dgm:pt>
    <dgm:pt modelId="{D275DC06-FFA8-44D9-B0EF-A9581FB42E9A}" type="parTrans" cxnId="{D9637AFD-8929-4905-9C30-F3B1D7A476E8}">
      <dgm:prSet/>
      <dgm:spPr/>
      <dgm:t>
        <a:bodyPr/>
        <a:lstStyle/>
        <a:p>
          <a:endParaRPr lang="es-MX"/>
        </a:p>
      </dgm:t>
    </dgm:pt>
    <dgm:pt modelId="{9E85F7D9-9A7A-4558-B433-72E78093EC8A}" type="sibTrans" cxnId="{D9637AFD-8929-4905-9C30-F3B1D7A476E8}">
      <dgm:prSet/>
      <dgm:spPr/>
      <dgm:t>
        <a:bodyPr/>
        <a:lstStyle/>
        <a:p>
          <a:endParaRPr lang="es-MX"/>
        </a:p>
      </dgm:t>
    </dgm:pt>
    <dgm:pt modelId="{1D860912-6578-40B5-ADCC-9462E53EEFF6}">
      <dgm:prSet/>
      <dgm:spPr/>
      <dgm:t>
        <a:bodyPr/>
        <a:lstStyle/>
        <a:p>
          <a:pPr rtl="0"/>
          <a:r>
            <a:rPr lang="es-MX" dirty="0" smtClean="0"/>
            <a:t>Regular el paso de sustancias</a:t>
          </a:r>
          <a:endParaRPr lang="es-MX" dirty="0"/>
        </a:p>
      </dgm:t>
    </dgm:pt>
    <dgm:pt modelId="{30D5509B-5251-49B1-838B-CAD793FFDB26}" type="parTrans" cxnId="{E30ECD91-E8A3-4C5A-B21A-5784C30F64EA}">
      <dgm:prSet/>
      <dgm:spPr/>
      <dgm:t>
        <a:bodyPr/>
        <a:lstStyle/>
        <a:p>
          <a:endParaRPr lang="es-MX"/>
        </a:p>
      </dgm:t>
    </dgm:pt>
    <dgm:pt modelId="{9C35F13C-5987-4F22-9046-9DEDD04ACAB6}" type="sibTrans" cxnId="{E30ECD91-E8A3-4C5A-B21A-5784C30F64EA}">
      <dgm:prSet/>
      <dgm:spPr/>
      <dgm:t>
        <a:bodyPr/>
        <a:lstStyle/>
        <a:p>
          <a:endParaRPr lang="es-MX"/>
        </a:p>
      </dgm:t>
    </dgm:pt>
    <dgm:pt modelId="{BAA2A7B7-954C-4982-BE15-0DE6AB6F1AFC}" type="pres">
      <dgm:prSet presAssocID="{737AB62F-52BF-42B5-9E44-496120A7929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3051448-AA10-414F-8692-132C54CD666A}" type="pres">
      <dgm:prSet presAssocID="{737AB62F-52BF-42B5-9E44-496120A7929B}" presName="hierFlow" presStyleCnt="0"/>
      <dgm:spPr/>
    </dgm:pt>
    <dgm:pt modelId="{04D33960-EC39-4F9F-B800-E7283DFF42A6}" type="pres">
      <dgm:prSet presAssocID="{737AB62F-52BF-42B5-9E44-496120A7929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1092991-AB2E-4612-A09D-B6C3BD1ADBFC}" type="pres">
      <dgm:prSet presAssocID="{F7427FC6-9191-4B77-A6BB-DFB40E47BAAC}" presName="Name14" presStyleCnt="0"/>
      <dgm:spPr/>
    </dgm:pt>
    <dgm:pt modelId="{57AD2114-D55C-4ADA-8160-48BD2B381F9C}" type="pres">
      <dgm:prSet presAssocID="{F7427FC6-9191-4B77-A6BB-DFB40E47BAAC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4B932BF-F162-467B-9021-1AA8395A13D4}" type="pres">
      <dgm:prSet presAssocID="{F7427FC6-9191-4B77-A6BB-DFB40E47BAAC}" presName="hierChild2" presStyleCnt="0"/>
      <dgm:spPr/>
    </dgm:pt>
    <dgm:pt modelId="{D75BBDBB-0054-4D0D-B3A0-2B4BE35BB81B}" type="pres">
      <dgm:prSet presAssocID="{D275DC06-FFA8-44D9-B0EF-A9581FB42E9A}" presName="Name19" presStyleLbl="parChTrans1D2" presStyleIdx="0" presStyleCnt="2"/>
      <dgm:spPr/>
      <dgm:t>
        <a:bodyPr/>
        <a:lstStyle/>
        <a:p>
          <a:endParaRPr lang="es-MX"/>
        </a:p>
      </dgm:t>
    </dgm:pt>
    <dgm:pt modelId="{9F35C03B-1028-429E-B3DC-AA892C84C71D}" type="pres">
      <dgm:prSet presAssocID="{4E85584E-0F91-4F88-B592-62C1E38C1E65}" presName="Name21" presStyleCnt="0"/>
      <dgm:spPr/>
    </dgm:pt>
    <dgm:pt modelId="{4C84D2FB-EC56-4E52-BF5F-6B2760AF6F99}" type="pres">
      <dgm:prSet presAssocID="{4E85584E-0F91-4F88-B592-62C1E38C1E65}" presName="level2Shape" presStyleLbl="node2" presStyleIdx="0" presStyleCnt="2"/>
      <dgm:spPr/>
      <dgm:t>
        <a:bodyPr/>
        <a:lstStyle/>
        <a:p>
          <a:endParaRPr lang="es-MX"/>
        </a:p>
      </dgm:t>
    </dgm:pt>
    <dgm:pt modelId="{082056FF-E89B-4B41-952A-00976FB25E55}" type="pres">
      <dgm:prSet presAssocID="{4E85584E-0F91-4F88-B592-62C1E38C1E65}" presName="hierChild3" presStyleCnt="0"/>
      <dgm:spPr/>
    </dgm:pt>
    <dgm:pt modelId="{05E767BD-E401-47CB-90C7-CDE952AB76F4}" type="pres">
      <dgm:prSet presAssocID="{30D5509B-5251-49B1-838B-CAD793FFDB26}" presName="Name19" presStyleLbl="parChTrans1D2" presStyleIdx="1" presStyleCnt="2"/>
      <dgm:spPr/>
      <dgm:t>
        <a:bodyPr/>
        <a:lstStyle/>
        <a:p>
          <a:endParaRPr lang="es-MX"/>
        </a:p>
      </dgm:t>
    </dgm:pt>
    <dgm:pt modelId="{04F841B6-5841-49F9-A92E-63F85976E624}" type="pres">
      <dgm:prSet presAssocID="{1D860912-6578-40B5-ADCC-9462E53EEFF6}" presName="Name21" presStyleCnt="0"/>
      <dgm:spPr/>
    </dgm:pt>
    <dgm:pt modelId="{A9091F63-0B95-4000-822D-6F5E48364193}" type="pres">
      <dgm:prSet presAssocID="{1D860912-6578-40B5-ADCC-9462E53EEFF6}" presName="level2Shape" presStyleLbl="node2" presStyleIdx="1" presStyleCnt="2"/>
      <dgm:spPr/>
      <dgm:t>
        <a:bodyPr/>
        <a:lstStyle/>
        <a:p>
          <a:endParaRPr lang="es-MX"/>
        </a:p>
      </dgm:t>
    </dgm:pt>
    <dgm:pt modelId="{DC36A16B-241D-4FF7-9EAB-365522E642DB}" type="pres">
      <dgm:prSet presAssocID="{1D860912-6578-40B5-ADCC-9462E53EEFF6}" presName="hierChild3" presStyleCnt="0"/>
      <dgm:spPr/>
    </dgm:pt>
    <dgm:pt modelId="{7910F782-B4E2-4A49-8E7F-D29B12DF0A2A}" type="pres">
      <dgm:prSet presAssocID="{737AB62F-52BF-42B5-9E44-496120A7929B}" presName="bgShapesFlow" presStyleCnt="0"/>
      <dgm:spPr/>
    </dgm:pt>
  </dgm:ptLst>
  <dgm:cxnLst>
    <dgm:cxn modelId="{D9637AFD-8929-4905-9C30-F3B1D7A476E8}" srcId="{F7427FC6-9191-4B77-A6BB-DFB40E47BAAC}" destId="{4E85584E-0F91-4F88-B592-62C1E38C1E65}" srcOrd="0" destOrd="0" parTransId="{D275DC06-FFA8-44D9-B0EF-A9581FB42E9A}" sibTransId="{9E85F7D9-9A7A-4558-B433-72E78093EC8A}"/>
    <dgm:cxn modelId="{9F353C77-4A55-40E4-8582-053C8E4CC3CE}" type="presOf" srcId="{1D860912-6578-40B5-ADCC-9462E53EEFF6}" destId="{A9091F63-0B95-4000-822D-6F5E48364193}" srcOrd="0" destOrd="0" presId="urn:microsoft.com/office/officeart/2005/8/layout/hierarchy6"/>
    <dgm:cxn modelId="{169CF10A-E1B3-4CB3-A03B-F851555BD6FF}" type="presOf" srcId="{30D5509B-5251-49B1-838B-CAD793FFDB26}" destId="{05E767BD-E401-47CB-90C7-CDE952AB76F4}" srcOrd="0" destOrd="0" presId="urn:microsoft.com/office/officeart/2005/8/layout/hierarchy6"/>
    <dgm:cxn modelId="{98D128DD-9E21-4C3E-BD81-8F964ED255A6}" type="presOf" srcId="{4E85584E-0F91-4F88-B592-62C1E38C1E65}" destId="{4C84D2FB-EC56-4E52-BF5F-6B2760AF6F99}" srcOrd="0" destOrd="0" presId="urn:microsoft.com/office/officeart/2005/8/layout/hierarchy6"/>
    <dgm:cxn modelId="{2F0CF0EC-5FBF-427A-BF7A-56FB231D1E85}" srcId="{737AB62F-52BF-42B5-9E44-496120A7929B}" destId="{F7427FC6-9191-4B77-A6BB-DFB40E47BAAC}" srcOrd="0" destOrd="0" parTransId="{7DE44CF0-AA5E-4641-9A8E-3D394EEF96B5}" sibTransId="{1BD07D52-3A4F-457E-B179-D8F8FF49B5BD}"/>
    <dgm:cxn modelId="{DD6B5478-36C9-454E-A410-9A30F1B7481E}" type="presOf" srcId="{737AB62F-52BF-42B5-9E44-496120A7929B}" destId="{BAA2A7B7-954C-4982-BE15-0DE6AB6F1AFC}" srcOrd="0" destOrd="0" presId="urn:microsoft.com/office/officeart/2005/8/layout/hierarchy6"/>
    <dgm:cxn modelId="{E30ECD91-E8A3-4C5A-B21A-5784C30F64EA}" srcId="{F7427FC6-9191-4B77-A6BB-DFB40E47BAAC}" destId="{1D860912-6578-40B5-ADCC-9462E53EEFF6}" srcOrd="1" destOrd="0" parTransId="{30D5509B-5251-49B1-838B-CAD793FFDB26}" sibTransId="{9C35F13C-5987-4F22-9046-9DEDD04ACAB6}"/>
    <dgm:cxn modelId="{49EFDC6C-3782-4524-96F5-5080799F30EB}" type="presOf" srcId="{D275DC06-FFA8-44D9-B0EF-A9581FB42E9A}" destId="{D75BBDBB-0054-4D0D-B3A0-2B4BE35BB81B}" srcOrd="0" destOrd="0" presId="urn:microsoft.com/office/officeart/2005/8/layout/hierarchy6"/>
    <dgm:cxn modelId="{A6A35775-E9DB-47BC-AD15-D7C559D5B916}" type="presOf" srcId="{F7427FC6-9191-4B77-A6BB-DFB40E47BAAC}" destId="{57AD2114-D55C-4ADA-8160-48BD2B381F9C}" srcOrd="0" destOrd="0" presId="urn:microsoft.com/office/officeart/2005/8/layout/hierarchy6"/>
    <dgm:cxn modelId="{78942DBE-0D53-4EA3-B932-8D0ADD796CB4}" type="presParOf" srcId="{BAA2A7B7-954C-4982-BE15-0DE6AB6F1AFC}" destId="{33051448-AA10-414F-8692-132C54CD666A}" srcOrd="0" destOrd="0" presId="urn:microsoft.com/office/officeart/2005/8/layout/hierarchy6"/>
    <dgm:cxn modelId="{1717B3A4-17B0-43F2-80C3-3090532BB4F1}" type="presParOf" srcId="{33051448-AA10-414F-8692-132C54CD666A}" destId="{04D33960-EC39-4F9F-B800-E7283DFF42A6}" srcOrd="0" destOrd="0" presId="urn:microsoft.com/office/officeart/2005/8/layout/hierarchy6"/>
    <dgm:cxn modelId="{FE7605E5-8E6B-4A22-8761-1844F4B183C4}" type="presParOf" srcId="{04D33960-EC39-4F9F-B800-E7283DFF42A6}" destId="{F1092991-AB2E-4612-A09D-B6C3BD1ADBFC}" srcOrd="0" destOrd="0" presId="urn:microsoft.com/office/officeart/2005/8/layout/hierarchy6"/>
    <dgm:cxn modelId="{2D4B3D5B-E7BA-4691-A20B-75CAC9A5F64F}" type="presParOf" srcId="{F1092991-AB2E-4612-A09D-B6C3BD1ADBFC}" destId="{57AD2114-D55C-4ADA-8160-48BD2B381F9C}" srcOrd="0" destOrd="0" presId="urn:microsoft.com/office/officeart/2005/8/layout/hierarchy6"/>
    <dgm:cxn modelId="{D85EE48D-4415-4A12-A14A-9E380046F9FC}" type="presParOf" srcId="{F1092991-AB2E-4612-A09D-B6C3BD1ADBFC}" destId="{34B932BF-F162-467B-9021-1AA8395A13D4}" srcOrd="1" destOrd="0" presId="urn:microsoft.com/office/officeart/2005/8/layout/hierarchy6"/>
    <dgm:cxn modelId="{03EBB750-CBFD-462F-8A56-020F165A54C5}" type="presParOf" srcId="{34B932BF-F162-467B-9021-1AA8395A13D4}" destId="{D75BBDBB-0054-4D0D-B3A0-2B4BE35BB81B}" srcOrd="0" destOrd="0" presId="urn:microsoft.com/office/officeart/2005/8/layout/hierarchy6"/>
    <dgm:cxn modelId="{60E5EBE5-67AE-4150-A58D-7F52AF896464}" type="presParOf" srcId="{34B932BF-F162-467B-9021-1AA8395A13D4}" destId="{9F35C03B-1028-429E-B3DC-AA892C84C71D}" srcOrd="1" destOrd="0" presId="urn:microsoft.com/office/officeart/2005/8/layout/hierarchy6"/>
    <dgm:cxn modelId="{7B912E1F-7170-4FBA-A5B0-73142949EA51}" type="presParOf" srcId="{9F35C03B-1028-429E-B3DC-AA892C84C71D}" destId="{4C84D2FB-EC56-4E52-BF5F-6B2760AF6F99}" srcOrd="0" destOrd="0" presId="urn:microsoft.com/office/officeart/2005/8/layout/hierarchy6"/>
    <dgm:cxn modelId="{E8624353-DC50-486E-81B6-20AD76FA1F24}" type="presParOf" srcId="{9F35C03B-1028-429E-B3DC-AA892C84C71D}" destId="{082056FF-E89B-4B41-952A-00976FB25E55}" srcOrd="1" destOrd="0" presId="urn:microsoft.com/office/officeart/2005/8/layout/hierarchy6"/>
    <dgm:cxn modelId="{F5130348-3BD4-443B-830A-F1B3406292FF}" type="presParOf" srcId="{34B932BF-F162-467B-9021-1AA8395A13D4}" destId="{05E767BD-E401-47CB-90C7-CDE952AB76F4}" srcOrd="2" destOrd="0" presId="urn:microsoft.com/office/officeart/2005/8/layout/hierarchy6"/>
    <dgm:cxn modelId="{0E1768DB-AE63-4A7F-93A3-061CC3B001D0}" type="presParOf" srcId="{34B932BF-F162-467B-9021-1AA8395A13D4}" destId="{04F841B6-5841-49F9-A92E-63F85976E624}" srcOrd="3" destOrd="0" presId="urn:microsoft.com/office/officeart/2005/8/layout/hierarchy6"/>
    <dgm:cxn modelId="{A3281D3C-5550-4325-BE84-2F9A417F761A}" type="presParOf" srcId="{04F841B6-5841-49F9-A92E-63F85976E624}" destId="{A9091F63-0B95-4000-822D-6F5E48364193}" srcOrd="0" destOrd="0" presId="urn:microsoft.com/office/officeart/2005/8/layout/hierarchy6"/>
    <dgm:cxn modelId="{51A88A07-8B74-4C1C-A22E-0E5B46DB00CF}" type="presParOf" srcId="{04F841B6-5841-49F9-A92E-63F85976E624}" destId="{DC36A16B-241D-4FF7-9EAB-365522E642DB}" srcOrd="1" destOrd="0" presId="urn:microsoft.com/office/officeart/2005/8/layout/hierarchy6"/>
    <dgm:cxn modelId="{B269445C-CEBB-466B-928A-F3BD0683D91B}" type="presParOf" srcId="{BAA2A7B7-954C-4982-BE15-0DE6AB6F1AFC}" destId="{7910F782-B4E2-4A49-8E7F-D29B12DF0A2A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37E83E4-5837-47FD-BDBD-6CFFED2126B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97821C7-D7DC-470A-8314-20E9A9E72144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 rtl="0"/>
          <a:r>
            <a:rPr lang="es-AR" b="1" dirty="0" smtClean="0"/>
            <a:t>Concepto: </a:t>
          </a:r>
          <a:r>
            <a:rPr lang="es-AR" dirty="0" smtClean="0"/>
            <a:t>La vida apareció, </a:t>
          </a:r>
          <a:r>
            <a:rPr lang="es-AR" b="1" dirty="0" smtClean="0"/>
            <a:t>como </a:t>
          </a:r>
          <a:r>
            <a:rPr lang="es-AR" b="1" dirty="0" smtClean="0">
              <a:solidFill>
                <a:schemeClr val="tx1"/>
              </a:solidFill>
            </a:rPr>
            <a:t>consecuencia</a:t>
          </a:r>
          <a:r>
            <a:rPr lang="es-AR" b="1" dirty="0" smtClean="0"/>
            <a:t> de reacciones </a:t>
          </a:r>
          <a:r>
            <a:rPr lang="es-AR" b="1" dirty="0" smtClean="0">
              <a:solidFill>
                <a:schemeClr val="tx1"/>
              </a:solidFill>
            </a:rPr>
            <a:t>fisicoquímicas</a:t>
          </a:r>
          <a:r>
            <a:rPr lang="es-AR" b="1" dirty="0" smtClean="0"/>
            <a:t> entre compuestos</a:t>
          </a:r>
          <a:r>
            <a:rPr lang="es-AR" dirty="0" smtClean="0"/>
            <a:t>, en un momento en el que las condiciones de la tierra eran muy </a:t>
          </a:r>
          <a:r>
            <a:rPr lang="es-AR" b="1" dirty="0" smtClean="0">
              <a:solidFill>
                <a:schemeClr val="tx1"/>
              </a:solidFill>
            </a:rPr>
            <a:t>distintas</a:t>
          </a:r>
          <a:r>
            <a:rPr lang="es-AR" dirty="0" smtClean="0"/>
            <a:t> a las actuales. </a:t>
          </a:r>
          <a:endParaRPr lang="es-ES" dirty="0"/>
        </a:p>
      </dgm:t>
    </dgm:pt>
    <dgm:pt modelId="{88B4F63A-E061-40A9-9F11-82C082D5DF83}" type="parTrans" cxnId="{7F5A8B26-2CC5-41C3-9643-3B4AA3FAB720}">
      <dgm:prSet/>
      <dgm:spPr/>
      <dgm:t>
        <a:bodyPr/>
        <a:lstStyle/>
        <a:p>
          <a:endParaRPr lang="es-MX"/>
        </a:p>
      </dgm:t>
    </dgm:pt>
    <dgm:pt modelId="{BC2E4971-C04D-4852-851B-854442C2EC87}" type="sibTrans" cxnId="{7F5A8B26-2CC5-41C3-9643-3B4AA3FAB720}">
      <dgm:prSet/>
      <dgm:spPr/>
      <dgm:t>
        <a:bodyPr/>
        <a:lstStyle/>
        <a:p>
          <a:endParaRPr lang="es-MX"/>
        </a:p>
      </dgm:t>
    </dgm:pt>
    <dgm:pt modelId="{02F43BD7-06DB-4477-B66A-BE8406E8B4F6}" type="pres">
      <dgm:prSet presAssocID="{B37E83E4-5837-47FD-BDBD-6CFFED2126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016B0E4-DCDB-47B4-B9E9-9A10BB8E7AAE}" type="pres">
      <dgm:prSet presAssocID="{C97821C7-D7DC-470A-8314-20E9A9E7214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F86959-35D6-4B61-985B-6B32BA9F93E4}" type="presOf" srcId="{B37E83E4-5837-47FD-BDBD-6CFFED2126BD}" destId="{02F43BD7-06DB-4477-B66A-BE8406E8B4F6}" srcOrd="0" destOrd="0" presId="urn:microsoft.com/office/officeart/2005/8/layout/vList2"/>
    <dgm:cxn modelId="{71269CF0-3372-4CE0-88A1-711BE0632EEF}" type="presOf" srcId="{C97821C7-D7DC-470A-8314-20E9A9E72144}" destId="{3016B0E4-DCDB-47B4-B9E9-9A10BB8E7AAE}" srcOrd="0" destOrd="0" presId="urn:microsoft.com/office/officeart/2005/8/layout/vList2"/>
    <dgm:cxn modelId="{7F5A8B26-2CC5-41C3-9643-3B4AA3FAB720}" srcId="{B37E83E4-5837-47FD-BDBD-6CFFED2126BD}" destId="{C97821C7-D7DC-470A-8314-20E9A9E72144}" srcOrd="0" destOrd="0" parTransId="{88B4F63A-E061-40A9-9F11-82C082D5DF83}" sibTransId="{BC2E4971-C04D-4852-851B-854442C2EC87}"/>
    <dgm:cxn modelId="{CC94D33C-21FD-4AA0-861B-B800CE4CD0ED}" type="presParOf" srcId="{02F43BD7-06DB-4477-B66A-BE8406E8B4F6}" destId="{3016B0E4-DCDB-47B4-B9E9-9A10BB8E7A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C340F89-B12C-42C7-AE6C-BFBC117425CE}" type="doc">
      <dgm:prSet loTypeId="urn:microsoft.com/office/officeart/2005/8/layout/hierarchy2" loCatId="hierarchy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4CCC0B1-84B7-47F2-9D9F-E87262D13FAA}">
      <dgm:prSet phldrT="[Texto]"/>
      <dgm:spPr/>
      <dgm:t>
        <a:bodyPr/>
        <a:lstStyle/>
        <a:p>
          <a:r>
            <a:rPr lang="es-MX" dirty="0" smtClean="0"/>
            <a:t>Existencia del material genético</a:t>
          </a:r>
          <a:endParaRPr lang="es-MX" dirty="0"/>
        </a:p>
      </dgm:t>
    </dgm:pt>
    <dgm:pt modelId="{835A6F8F-39CA-426A-95C1-177155831232}" type="parTrans" cxnId="{6F2AC25E-9F63-4091-9D57-B3A190A12E9C}">
      <dgm:prSet/>
      <dgm:spPr/>
      <dgm:t>
        <a:bodyPr/>
        <a:lstStyle/>
        <a:p>
          <a:endParaRPr lang="es-MX"/>
        </a:p>
      </dgm:t>
    </dgm:pt>
    <dgm:pt modelId="{EFB983D1-B52D-41F2-87DC-D24E080EB121}" type="sibTrans" cxnId="{6F2AC25E-9F63-4091-9D57-B3A190A12E9C}">
      <dgm:prSet/>
      <dgm:spPr/>
      <dgm:t>
        <a:bodyPr/>
        <a:lstStyle/>
        <a:p>
          <a:endParaRPr lang="es-MX"/>
        </a:p>
      </dgm:t>
    </dgm:pt>
    <dgm:pt modelId="{784A7F78-B341-46F1-B453-9D1E3C98DCC4}">
      <dgm:prSet phldrT="[Texto]"/>
      <dgm:spPr/>
      <dgm:t>
        <a:bodyPr/>
        <a:lstStyle/>
        <a:p>
          <a:r>
            <a:rPr lang="es-MX" dirty="0" smtClean="0"/>
            <a:t>Dirige síntesis de proteínas</a:t>
          </a:r>
          <a:endParaRPr lang="es-MX" dirty="0"/>
        </a:p>
      </dgm:t>
    </dgm:pt>
    <dgm:pt modelId="{FBBB93F7-5A3B-4DC7-9D57-BE8D0B364CF9}" type="parTrans" cxnId="{F88C9621-C375-4975-BE9A-4E9A52246F9F}">
      <dgm:prSet/>
      <dgm:spPr/>
      <dgm:t>
        <a:bodyPr/>
        <a:lstStyle/>
        <a:p>
          <a:endParaRPr lang="es-MX"/>
        </a:p>
      </dgm:t>
    </dgm:pt>
    <dgm:pt modelId="{C2E8C8BF-CB4C-4248-8B2C-803866E6A7F0}" type="sibTrans" cxnId="{F88C9621-C375-4975-BE9A-4E9A52246F9F}">
      <dgm:prSet/>
      <dgm:spPr/>
      <dgm:t>
        <a:bodyPr/>
        <a:lstStyle/>
        <a:p>
          <a:endParaRPr lang="es-MX"/>
        </a:p>
      </dgm:t>
    </dgm:pt>
    <dgm:pt modelId="{D6B01B52-59EB-493D-AFA0-AE9F2AA176BD}">
      <dgm:prSet phldrT="[Texto]"/>
      <dgm:spPr/>
      <dgm:t>
        <a:bodyPr/>
        <a:lstStyle/>
        <a:p>
          <a:r>
            <a:rPr lang="es-MX" dirty="0" smtClean="0"/>
            <a:t>Dirige</a:t>
          </a:r>
          <a:endParaRPr lang="es-MX" dirty="0"/>
        </a:p>
      </dgm:t>
    </dgm:pt>
    <dgm:pt modelId="{3ACE3549-6415-4BC1-8D9E-97A029CA28AF}" type="parTrans" cxnId="{86BA6ADF-95F7-4439-9125-A4710C7AD50A}">
      <dgm:prSet/>
      <dgm:spPr/>
      <dgm:t>
        <a:bodyPr/>
        <a:lstStyle/>
        <a:p>
          <a:endParaRPr lang="es-MX"/>
        </a:p>
      </dgm:t>
    </dgm:pt>
    <dgm:pt modelId="{B50FE310-05B7-440B-B19C-1037EF1959C3}" type="sibTrans" cxnId="{86BA6ADF-95F7-4439-9125-A4710C7AD50A}">
      <dgm:prSet/>
      <dgm:spPr/>
      <dgm:t>
        <a:bodyPr/>
        <a:lstStyle/>
        <a:p>
          <a:endParaRPr lang="es-MX"/>
        </a:p>
      </dgm:t>
    </dgm:pt>
    <dgm:pt modelId="{8A90B466-2CEE-41B0-B4AA-A9C3F7569E67}">
      <dgm:prSet phldrT="[Texto]"/>
      <dgm:spPr/>
      <dgm:t>
        <a:bodyPr/>
        <a:lstStyle/>
        <a:p>
          <a:r>
            <a:rPr lang="es-MX" dirty="0" smtClean="0"/>
            <a:t>Membrana</a:t>
          </a:r>
          <a:endParaRPr lang="es-MX" dirty="0"/>
        </a:p>
      </dgm:t>
    </dgm:pt>
    <dgm:pt modelId="{111F2976-60C9-4D98-A1D7-CDFDFFBDF475}" type="parTrans" cxnId="{F856C5B8-0EC1-4F78-A3F6-1DEF2573938C}">
      <dgm:prSet/>
      <dgm:spPr/>
      <dgm:t>
        <a:bodyPr/>
        <a:lstStyle/>
        <a:p>
          <a:endParaRPr lang="es-MX"/>
        </a:p>
      </dgm:t>
    </dgm:pt>
    <dgm:pt modelId="{42598F38-AFBA-4188-91B4-CC02077633F4}" type="sibTrans" cxnId="{F856C5B8-0EC1-4F78-A3F6-1DEF2573938C}">
      <dgm:prSet/>
      <dgm:spPr/>
      <dgm:t>
        <a:bodyPr/>
        <a:lstStyle/>
        <a:p>
          <a:endParaRPr lang="es-MX"/>
        </a:p>
      </dgm:t>
    </dgm:pt>
    <dgm:pt modelId="{34E91E9B-978E-4CC6-9C70-CFC7093A8549}">
      <dgm:prSet phldrT="[Texto]"/>
      <dgm:spPr/>
      <dgm:t>
        <a:bodyPr/>
        <a:lstStyle/>
        <a:p>
          <a:r>
            <a:rPr lang="es-MX" dirty="0" smtClean="0"/>
            <a:t>Separa</a:t>
          </a:r>
          <a:endParaRPr lang="es-MX" dirty="0"/>
        </a:p>
      </dgm:t>
    </dgm:pt>
    <dgm:pt modelId="{A6E41589-0E93-49DD-AA66-CC2C019B43F2}" type="parTrans" cxnId="{89DE32E3-45EB-4BBB-B8E1-D0C88C53F692}">
      <dgm:prSet/>
      <dgm:spPr/>
      <dgm:t>
        <a:bodyPr/>
        <a:lstStyle/>
        <a:p>
          <a:endParaRPr lang="es-MX"/>
        </a:p>
      </dgm:t>
    </dgm:pt>
    <dgm:pt modelId="{6F61DB52-3A97-47BD-BAB8-7A631498DB04}" type="sibTrans" cxnId="{89DE32E3-45EB-4BBB-B8E1-D0C88C53F692}">
      <dgm:prSet/>
      <dgm:spPr/>
      <dgm:t>
        <a:bodyPr/>
        <a:lstStyle/>
        <a:p>
          <a:endParaRPr lang="es-MX"/>
        </a:p>
      </dgm:t>
    </dgm:pt>
    <dgm:pt modelId="{5B66541F-04D0-40BC-AC4C-594425662CE3}">
      <dgm:prSet/>
      <dgm:spPr/>
      <dgm:t>
        <a:bodyPr/>
        <a:lstStyle/>
        <a:p>
          <a:r>
            <a:rPr lang="es-MX" dirty="0" smtClean="0"/>
            <a:t>Almacena</a:t>
          </a:r>
          <a:endParaRPr lang="es-MX" dirty="0"/>
        </a:p>
      </dgm:t>
    </dgm:pt>
    <dgm:pt modelId="{DF61FA91-BD8E-4825-8AED-54873DEB58C0}" type="parTrans" cxnId="{08B53F12-8D80-4B92-A3D8-B611294EFF28}">
      <dgm:prSet/>
      <dgm:spPr/>
      <dgm:t>
        <a:bodyPr/>
        <a:lstStyle/>
        <a:p>
          <a:endParaRPr lang="es-MX"/>
        </a:p>
      </dgm:t>
    </dgm:pt>
    <dgm:pt modelId="{40065A53-B331-4F90-97A6-3CBB803C18A3}" type="sibTrans" cxnId="{08B53F12-8D80-4B92-A3D8-B611294EFF28}">
      <dgm:prSet/>
      <dgm:spPr/>
      <dgm:t>
        <a:bodyPr/>
        <a:lstStyle/>
        <a:p>
          <a:endParaRPr lang="es-MX"/>
        </a:p>
      </dgm:t>
    </dgm:pt>
    <dgm:pt modelId="{5FCE2C9F-3B57-480F-8247-813E2222320B}">
      <dgm:prSet/>
      <dgm:spPr/>
      <dgm:t>
        <a:bodyPr/>
        <a:lstStyle/>
        <a:p>
          <a:r>
            <a:rPr lang="es-MX" dirty="0" smtClean="0"/>
            <a:t>Regula el paso de sustancias</a:t>
          </a:r>
          <a:endParaRPr lang="es-MX" dirty="0"/>
        </a:p>
      </dgm:t>
    </dgm:pt>
    <dgm:pt modelId="{F9FB0947-BB64-4A42-8DCF-7B08A03D5557}" type="parTrans" cxnId="{319DF6CE-CABC-444A-B66C-BAC983CE8D75}">
      <dgm:prSet/>
      <dgm:spPr/>
      <dgm:t>
        <a:bodyPr/>
        <a:lstStyle/>
        <a:p>
          <a:endParaRPr lang="es-MX"/>
        </a:p>
      </dgm:t>
    </dgm:pt>
    <dgm:pt modelId="{E201B257-57F9-4AD7-871C-5524830841EB}" type="sibTrans" cxnId="{319DF6CE-CABC-444A-B66C-BAC983CE8D75}">
      <dgm:prSet/>
      <dgm:spPr/>
      <dgm:t>
        <a:bodyPr/>
        <a:lstStyle/>
        <a:p>
          <a:endParaRPr lang="es-MX"/>
        </a:p>
      </dgm:t>
    </dgm:pt>
    <dgm:pt modelId="{F53D75DE-BA6D-45C2-BDAD-6D56B17C34CC}">
      <dgm:prSet phldrT="[Texto]"/>
      <dgm:spPr/>
      <dgm:t>
        <a:bodyPr/>
        <a:lstStyle/>
        <a:p>
          <a:r>
            <a:rPr lang="es-MX" dirty="0" smtClean="0"/>
            <a:t>Requisitos</a:t>
          </a:r>
          <a:endParaRPr lang="es-MX" dirty="0"/>
        </a:p>
      </dgm:t>
    </dgm:pt>
    <dgm:pt modelId="{0051C922-2975-49B3-9FCB-B065FBF866EE}" type="sibTrans" cxnId="{7C53F1B1-DDD4-4E73-8D67-32D831215AE7}">
      <dgm:prSet/>
      <dgm:spPr/>
      <dgm:t>
        <a:bodyPr/>
        <a:lstStyle/>
        <a:p>
          <a:endParaRPr lang="es-MX"/>
        </a:p>
      </dgm:t>
    </dgm:pt>
    <dgm:pt modelId="{DDDCD2A2-7593-4315-A9DF-15E8EE9D44F8}" type="parTrans" cxnId="{7C53F1B1-DDD4-4E73-8D67-32D831215AE7}">
      <dgm:prSet/>
      <dgm:spPr/>
      <dgm:t>
        <a:bodyPr/>
        <a:lstStyle/>
        <a:p>
          <a:endParaRPr lang="es-MX"/>
        </a:p>
      </dgm:t>
    </dgm:pt>
    <dgm:pt modelId="{454C9904-5E9A-46B9-8E47-44DDEA6C14C3}">
      <dgm:prSet/>
      <dgm:spPr/>
      <dgm:t>
        <a:bodyPr/>
        <a:lstStyle/>
        <a:p>
          <a:r>
            <a:rPr lang="es-MX" dirty="0" smtClean="0"/>
            <a:t>Enzimas</a:t>
          </a:r>
          <a:endParaRPr lang="es-MX" dirty="0"/>
        </a:p>
      </dgm:t>
    </dgm:pt>
    <dgm:pt modelId="{E6A8EF11-29E3-4728-8293-1CDBE14A7791}" type="parTrans" cxnId="{A916045B-B253-451C-A8EE-AF10BE5858BE}">
      <dgm:prSet/>
      <dgm:spPr/>
      <dgm:t>
        <a:bodyPr/>
        <a:lstStyle/>
        <a:p>
          <a:endParaRPr lang="es-MX"/>
        </a:p>
      </dgm:t>
    </dgm:pt>
    <dgm:pt modelId="{D16F9AE8-E440-4FC1-A2BF-2994C3C6BC07}" type="sibTrans" cxnId="{A916045B-B253-451C-A8EE-AF10BE5858BE}">
      <dgm:prSet/>
      <dgm:spPr/>
      <dgm:t>
        <a:bodyPr/>
        <a:lstStyle/>
        <a:p>
          <a:endParaRPr lang="es-MX"/>
        </a:p>
      </dgm:t>
    </dgm:pt>
    <dgm:pt modelId="{B5D47E36-3307-4916-ADAF-F57AA4BB783C}">
      <dgm:prSet/>
      <dgm:spPr/>
      <dgm:t>
        <a:bodyPr/>
        <a:lstStyle/>
        <a:p>
          <a:r>
            <a:rPr lang="es-MX" dirty="0" smtClean="0"/>
            <a:t>Duplicación del material genético</a:t>
          </a:r>
          <a:endParaRPr lang="es-MX" dirty="0"/>
        </a:p>
      </dgm:t>
    </dgm:pt>
    <dgm:pt modelId="{1D6A039C-ED2F-4C24-8A45-E53F32614F8A}" type="parTrans" cxnId="{1C58D3ED-D2C9-4D0E-8212-62F323B1FCD0}">
      <dgm:prSet/>
      <dgm:spPr/>
      <dgm:t>
        <a:bodyPr/>
        <a:lstStyle/>
        <a:p>
          <a:endParaRPr lang="es-MX"/>
        </a:p>
      </dgm:t>
    </dgm:pt>
    <dgm:pt modelId="{2AA20610-F78C-4FAD-BB7C-5694F67B76BB}" type="sibTrans" cxnId="{1C58D3ED-D2C9-4D0E-8212-62F323B1FCD0}">
      <dgm:prSet/>
      <dgm:spPr/>
      <dgm:t>
        <a:bodyPr/>
        <a:lstStyle/>
        <a:p>
          <a:endParaRPr lang="es-MX"/>
        </a:p>
      </dgm:t>
    </dgm:pt>
    <dgm:pt modelId="{C10E9EBF-1DAF-40B9-B6BA-BA7CD9C99F9F}">
      <dgm:prSet/>
      <dgm:spPr/>
      <dgm:t>
        <a:bodyPr/>
        <a:lstStyle/>
        <a:p>
          <a:r>
            <a:rPr lang="es-MX" dirty="0" smtClean="0"/>
            <a:t>Síntesis de proteínas</a:t>
          </a:r>
          <a:endParaRPr lang="es-MX" dirty="0"/>
        </a:p>
      </dgm:t>
    </dgm:pt>
    <dgm:pt modelId="{1E892A1F-F230-4F4F-8D0D-1986DA7FF141}" type="parTrans" cxnId="{C77B8A99-98FA-4959-8F74-8AD2FEAB1C6A}">
      <dgm:prSet/>
      <dgm:spPr/>
      <dgm:t>
        <a:bodyPr/>
        <a:lstStyle/>
        <a:p>
          <a:endParaRPr lang="es-MX"/>
        </a:p>
      </dgm:t>
    </dgm:pt>
    <dgm:pt modelId="{6E733885-EC17-49AF-BF3D-B2E56719F306}" type="sibTrans" cxnId="{C77B8A99-98FA-4959-8F74-8AD2FEAB1C6A}">
      <dgm:prSet/>
      <dgm:spPr/>
      <dgm:t>
        <a:bodyPr/>
        <a:lstStyle/>
        <a:p>
          <a:endParaRPr lang="es-MX"/>
        </a:p>
      </dgm:t>
    </dgm:pt>
    <dgm:pt modelId="{5EB596FC-775F-4B00-B4D0-092802E692C0}" type="pres">
      <dgm:prSet presAssocID="{7C340F89-B12C-42C7-AE6C-BFBC117425C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B06B9F1-512A-4C18-9BEE-68F406BAB280}" type="pres">
      <dgm:prSet presAssocID="{F53D75DE-BA6D-45C2-BDAD-6D56B17C34CC}" presName="root1" presStyleCnt="0"/>
      <dgm:spPr/>
    </dgm:pt>
    <dgm:pt modelId="{155B1682-92A4-4240-BC2E-14A6B4D87573}" type="pres">
      <dgm:prSet presAssocID="{F53D75DE-BA6D-45C2-BDAD-6D56B17C34C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F9E969B-B8AF-48B2-86D5-EABE69EF318D}" type="pres">
      <dgm:prSet presAssocID="{F53D75DE-BA6D-45C2-BDAD-6D56B17C34CC}" presName="level2hierChild" presStyleCnt="0"/>
      <dgm:spPr/>
    </dgm:pt>
    <dgm:pt modelId="{1F783004-2C89-45E7-AD69-966C2184DBEB}" type="pres">
      <dgm:prSet presAssocID="{835A6F8F-39CA-426A-95C1-177155831232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2BE453E7-B6DD-4D18-925E-95823C398785}" type="pres">
      <dgm:prSet presAssocID="{835A6F8F-39CA-426A-95C1-177155831232}" presName="connTx" presStyleLbl="parChTrans1D2" presStyleIdx="0" presStyleCnt="3"/>
      <dgm:spPr/>
      <dgm:t>
        <a:bodyPr/>
        <a:lstStyle/>
        <a:p>
          <a:endParaRPr lang="es-MX"/>
        </a:p>
      </dgm:t>
    </dgm:pt>
    <dgm:pt modelId="{F6DBA077-F108-46EC-B6E4-136C03FD4C23}" type="pres">
      <dgm:prSet presAssocID="{74CCC0B1-84B7-47F2-9D9F-E87262D13FAA}" presName="root2" presStyleCnt="0"/>
      <dgm:spPr/>
    </dgm:pt>
    <dgm:pt modelId="{6734E578-D163-41B8-BE34-DB82F3B2AE96}" type="pres">
      <dgm:prSet presAssocID="{74CCC0B1-84B7-47F2-9D9F-E87262D13FAA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E91A07-5EF0-4F30-AB28-3C84009AFA57}" type="pres">
      <dgm:prSet presAssocID="{74CCC0B1-84B7-47F2-9D9F-E87262D13FAA}" presName="level3hierChild" presStyleCnt="0"/>
      <dgm:spPr/>
    </dgm:pt>
    <dgm:pt modelId="{79BCC517-848C-4F92-BE5E-15AC419479DC}" type="pres">
      <dgm:prSet presAssocID="{FBBB93F7-5A3B-4DC7-9D57-BE8D0B364CF9}" presName="conn2-1" presStyleLbl="parChTrans1D3" presStyleIdx="0" presStyleCnt="7"/>
      <dgm:spPr/>
      <dgm:t>
        <a:bodyPr/>
        <a:lstStyle/>
        <a:p>
          <a:endParaRPr lang="es-MX"/>
        </a:p>
      </dgm:t>
    </dgm:pt>
    <dgm:pt modelId="{FF167092-DD96-4851-BCDE-5EABC2475B02}" type="pres">
      <dgm:prSet presAssocID="{FBBB93F7-5A3B-4DC7-9D57-BE8D0B364CF9}" presName="connTx" presStyleLbl="parChTrans1D3" presStyleIdx="0" presStyleCnt="7"/>
      <dgm:spPr/>
      <dgm:t>
        <a:bodyPr/>
        <a:lstStyle/>
        <a:p>
          <a:endParaRPr lang="es-MX"/>
        </a:p>
      </dgm:t>
    </dgm:pt>
    <dgm:pt modelId="{16EBD6F3-0106-4956-8367-6307832F5F0D}" type="pres">
      <dgm:prSet presAssocID="{784A7F78-B341-46F1-B453-9D1E3C98DCC4}" presName="root2" presStyleCnt="0"/>
      <dgm:spPr/>
    </dgm:pt>
    <dgm:pt modelId="{521B0B76-78B4-4A77-8A0F-353314D45175}" type="pres">
      <dgm:prSet presAssocID="{784A7F78-B341-46F1-B453-9D1E3C98DCC4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DA4D2AB-6FF4-45C0-B2AD-253828F5FC7C}" type="pres">
      <dgm:prSet presAssocID="{784A7F78-B341-46F1-B453-9D1E3C98DCC4}" presName="level3hierChild" presStyleCnt="0"/>
      <dgm:spPr/>
    </dgm:pt>
    <dgm:pt modelId="{3A7B75B9-DCF6-4FC9-B9FB-1B2248BCEE52}" type="pres">
      <dgm:prSet presAssocID="{DF61FA91-BD8E-4825-8AED-54873DEB58C0}" presName="conn2-1" presStyleLbl="parChTrans1D3" presStyleIdx="1" presStyleCnt="7"/>
      <dgm:spPr/>
      <dgm:t>
        <a:bodyPr/>
        <a:lstStyle/>
        <a:p>
          <a:endParaRPr lang="es-MX"/>
        </a:p>
      </dgm:t>
    </dgm:pt>
    <dgm:pt modelId="{55E91ACE-648F-43D9-90CC-43A9FD4ACC10}" type="pres">
      <dgm:prSet presAssocID="{DF61FA91-BD8E-4825-8AED-54873DEB58C0}" presName="connTx" presStyleLbl="parChTrans1D3" presStyleIdx="1" presStyleCnt="7"/>
      <dgm:spPr/>
      <dgm:t>
        <a:bodyPr/>
        <a:lstStyle/>
        <a:p>
          <a:endParaRPr lang="es-MX"/>
        </a:p>
      </dgm:t>
    </dgm:pt>
    <dgm:pt modelId="{1DCC3270-CCDA-49BD-BAF2-B7B474562CE1}" type="pres">
      <dgm:prSet presAssocID="{5B66541F-04D0-40BC-AC4C-594425662CE3}" presName="root2" presStyleCnt="0"/>
      <dgm:spPr/>
    </dgm:pt>
    <dgm:pt modelId="{8FEEA596-2316-4741-9318-C02390FAD260}" type="pres">
      <dgm:prSet presAssocID="{5B66541F-04D0-40BC-AC4C-594425662CE3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5152C73-B6AE-4966-9F57-6C2AE54C6970}" type="pres">
      <dgm:prSet presAssocID="{5B66541F-04D0-40BC-AC4C-594425662CE3}" presName="level3hierChild" presStyleCnt="0"/>
      <dgm:spPr/>
    </dgm:pt>
    <dgm:pt modelId="{974840F2-9167-4E61-8706-1F1398CBE8A6}" type="pres">
      <dgm:prSet presAssocID="{3ACE3549-6415-4BC1-8D9E-97A029CA28AF}" presName="conn2-1" presStyleLbl="parChTrans1D3" presStyleIdx="2" presStyleCnt="7"/>
      <dgm:spPr/>
      <dgm:t>
        <a:bodyPr/>
        <a:lstStyle/>
        <a:p>
          <a:endParaRPr lang="es-MX"/>
        </a:p>
      </dgm:t>
    </dgm:pt>
    <dgm:pt modelId="{0EFFFC1E-0304-451D-A9E4-2202035C9C09}" type="pres">
      <dgm:prSet presAssocID="{3ACE3549-6415-4BC1-8D9E-97A029CA28AF}" presName="connTx" presStyleLbl="parChTrans1D3" presStyleIdx="2" presStyleCnt="7"/>
      <dgm:spPr/>
      <dgm:t>
        <a:bodyPr/>
        <a:lstStyle/>
        <a:p>
          <a:endParaRPr lang="es-MX"/>
        </a:p>
      </dgm:t>
    </dgm:pt>
    <dgm:pt modelId="{3AF5A37D-824A-4FE1-9087-2359D9E782A0}" type="pres">
      <dgm:prSet presAssocID="{D6B01B52-59EB-493D-AFA0-AE9F2AA176BD}" presName="root2" presStyleCnt="0"/>
      <dgm:spPr/>
    </dgm:pt>
    <dgm:pt modelId="{7D44950D-33C3-4F22-87DE-8405DF0B26B3}" type="pres">
      <dgm:prSet presAssocID="{D6B01B52-59EB-493D-AFA0-AE9F2AA176BD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3D0356-9A13-4634-9890-8587BB5A60C6}" type="pres">
      <dgm:prSet presAssocID="{D6B01B52-59EB-493D-AFA0-AE9F2AA176BD}" presName="level3hierChild" presStyleCnt="0"/>
      <dgm:spPr/>
    </dgm:pt>
    <dgm:pt modelId="{FEECF00C-9032-4592-AE18-AFDE46F407E7}" type="pres">
      <dgm:prSet presAssocID="{111F2976-60C9-4D98-A1D7-CDFDFFBDF475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6FA71C73-1495-4618-87B3-B28DFB17ADB6}" type="pres">
      <dgm:prSet presAssocID="{111F2976-60C9-4D98-A1D7-CDFDFFBDF475}" presName="connTx" presStyleLbl="parChTrans1D2" presStyleIdx="1" presStyleCnt="3"/>
      <dgm:spPr/>
      <dgm:t>
        <a:bodyPr/>
        <a:lstStyle/>
        <a:p>
          <a:endParaRPr lang="es-MX"/>
        </a:p>
      </dgm:t>
    </dgm:pt>
    <dgm:pt modelId="{9FE8F58C-AAE9-4A03-B849-30A4BFEA2110}" type="pres">
      <dgm:prSet presAssocID="{8A90B466-2CEE-41B0-B4AA-A9C3F7569E67}" presName="root2" presStyleCnt="0"/>
      <dgm:spPr/>
    </dgm:pt>
    <dgm:pt modelId="{04A845A8-1ED9-42C7-84F8-FB86478E4F51}" type="pres">
      <dgm:prSet presAssocID="{8A90B466-2CEE-41B0-B4AA-A9C3F7569E67}" presName="LevelTwoTextNode" presStyleLbl="node2" presStyleIdx="1" presStyleCnt="3" custLinFactNeighborY="-8515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45CF002-2390-4F5E-B72F-89A14D55C87F}" type="pres">
      <dgm:prSet presAssocID="{8A90B466-2CEE-41B0-B4AA-A9C3F7569E67}" presName="level3hierChild" presStyleCnt="0"/>
      <dgm:spPr/>
    </dgm:pt>
    <dgm:pt modelId="{BB14F5BB-FD46-4144-B9E8-F357ABB37108}" type="pres">
      <dgm:prSet presAssocID="{A6E41589-0E93-49DD-AA66-CC2C019B43F2}" presName="conn2-1" presStyleLbl="parChTrans1D3" presStyleIdx="3" presStyleCnt="7"/>
      <dgm:spPr/>
      <dgm:t>
        <a:bodyPr/>
        <a:lstStyle/>
        <a:p>
          <a:endParaRPr lang="es-MX"/>
        </a:p>
      </dgm:t>
    </dgm:pt>
    <dgm:pt modelId="{9F06E68A-43C5-4C12-869F-313D763EEF49}" type="pres">
      <dgm:prSet presAssocID="{A6E41589-0E93-49DD-AA66-CC2C019B43F2}" presName="connTx" presStyleLbl="parChTrans1D3" presStyleIdx="3" presStyleCnt="7"/>
      <dgm:spPr/>
      <dgm:t>
        <a:bodyPr/>
        <a:lstStyle/>
        <a:p>
          <a:endParaRPr lang="es-MX"/>
        </a:p>
      </dgm:t>
    </dgm:pt>
    <dgm:pt modelId="{28FBF7BF-660A-4A43-98C3-7CABFA967670}" type="pres">
      <dgm:prSet presAssocID="{34E91E9B-978E-4CC6-9C70-CFC7093A8549}" presName="root2" presStyleCnt="0"/>
      <dgm:spPr/>
    </dgm:pt>
    <dgm:pt modelId="{AA181FA4-DD01-4BE6-B536-2879A311E5FC}" type="pres">
      <dgm:prSet presAssocID="{34E91E9B-978E-4CC6-9C70-CFC7093A8549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FA5FB23-34D0-47FD-8226-CA1DBC70FFED}" type="pres">
      <dgm:prSet presAssocID="{34E91E9B-978E-4CC6-9C70-CFC7093A8549}" presName="level3hierChild" presStyleCnt="0"/>
      <dgm:spPr/>
    </dgm:pt>
    <dgm:pt modelId="{13C5E2A0-C9BE-4CA5-87FF-A12E2BE5FABD}" type="pres">
      <dgm:prSet presAssocID="{F9FB0947-BB64-4A42-8DCF-7B08A03D5557}" presName="conn2-1" presStyleLbl="parChTrans1D3" presStyleIdx="4" presStyleCnt="7"/>
      <dgm:spPr/>
      <dgm:t>
        <a:bodyPr/>
        <a:lstStyle/>
        <a:p>
          <a:endParaRPr lang="es-MX"/>
        </a:p>
      </dgm:t>
    </dgm:pt>
    <dgm:pt modelId="{191DC94D-8A94-41BF-9A37-7A57941C5184}" type="pres">
      <dgm:prSet presAssocID="{F9FB0947-BB64-4A42-8DCF-7B08A03D5557}" presName="connTx" presStyleLbl="parChTrans1D3" presStyleIdx="4" presStyleCnt="7"/>
      <dgm:spPr/>
      <dgm:t>
        <a:bodyPr/>
        <a:lstStyle/>
        <a:p>
          <a:endParaRPr lang="es-MX"/>
        </a:p>
      </dgm:t>
    </dgm:pt>
    <dgm:pt modelId="{732FBB25-A95E-4D29-B655-DA8D8D170CD7}" type="pres">
      <dgm:prSet presAssocID="{5FCE2C9F-3B57-480F-8247-813E2222320B}" presName="root2" presStyleCnt="0"/>
      <dgm:spPr/>
    </dgm:pt>
    <dgm:pt modelId="{B8E2C040-4928-42CB-9849-ED54C91E3272}" type="pres">
      <dgm:prSet presAssocID="{5FCE2C9F-3B57-480F-8247-813E2222320B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0A75A4-853B-4A36-AE9F-AD7C507C1AAF}" type="pres">
      <dgm:prSet presAssocID="{5FCE2C9F-3B57-480F-8247-813E2222320B}" presName="level3hierChild" presStyleCnt="0"/>
      <dgm:spPr/>
    </dgm:pt>
    <dgm:pt modelId="{17C3A9A7-47D0-4C9E-946B-6A0F88C331E4}" type="pres">
      <dgm:prSet presAssocID="{E6A8EF11-29E3-4728-8293-1CDBE14A7791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694E966B-8DC5-4E81-9598-1B719CE798D4}" type="pres">
      <dgm:prSet presAssocID="{E6A8EF11-29E3-4728-8293-1CDBE14A7791}" presName="connTx" presStyleLbl="parChTrans1D2" presStyleIdx="2" presStyleCnt="3"/>
      <dgm:spPr/>
      <dgm:t>
        <a:bodyPr/>
        <a:lstStyle/>
        <a:p>
          <a:endParaRPr lang="es-MX"/>
        </a:p>
      </dgm:t>
    </dgm:pt>
    <dgm:pt modelId="{E80C8204-6AA2-47A9-B6D6-9047465CA6F6}" type="pres">
      <dgm:prSet presAssocID="{454C9904-5E9A-46B9-8E47-44DDEA6C14C3}" presName="root2" presStyleCnt="0"/>
      <dgm:spPr/>
    </dgm:pt>
    <dgm:pt modelId="{FD01B57A-6376-4E27-944A-32F7375BEA75}" type="pres">
      <dgm:prSet presAssocID="{454C9904-5E9A-46B9-8E47-44DDEA6C14C3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CEBF8A5-CA52-4FE7-A907-9265B5BFD3C7}" type="pres">
      <dgm:prSet presAssocID="{454C9904-5E9A-46B9-8E47-44DDEA6C14C3}" presName="level3hierChild" presStyleCnt="0"/>
      <dgm:spPr/>
    </dgm:pt>
    <dgm:pt modelId="{9144C130-A794-4A8B-9F85-557205CD0AD7}" type="pres">
      <dgm:prSet presAssocID="{1E892A1F-F230-4F4F-8D0D-1986DA7FF141}" presName="conn2-1" presStyleLbl="parChTrans1D3" presStyleIdx="5" presStyleCnt="7"/>
      <dgm:spPr/>
      <dgm:t>
        <a:bodyPr/>
        <a:lstStyle/>
        <a:p>
          <a:endParaRPr lang="es-MX"/>
        </a:p>
      </dgm:t>
    </dgm:pt>
    <dgm:pt modelId="{3F858A66-52AA-4525-9CF2-2FD9EA402C8F}" type="pres">
      <dgm:prSet presAssocID="{1E892A1F-F230-4F4F-8D0D-1986DA7FF141}" presName="connTx" presStyleLbl="parChTrans1D3" presStyleIdx="5" presStyleCnt="7"/>
      <dgm:spPr/>
      <dgm:t>
        <a:bodyPr/>
        <a:lstStyle/>
        <a:p>
          <a:endParaRPr lang="es-MX"/>
        </a:p>
      </dgm:t>
    </dgm:pt>
    <dgm:pt modelId="{4250C1FC-F248-461B-80D0-F5C1FFC66B28}" type="pres">
      <dgm:prSet presAssocID="{C10E9EBF-1DAF-40B9-B6BA-BA7CD9C99F9F}" presName="root2" presStyleCnt="0"/>
      <dgm:spPr/>
    </dgm:pt>
    <dgm:pt modelId="{9ACFCFA2-0421-44C4-ACC5-29357D6A328E}" type="pres">
      <dgm:prSet presAssocID="{C10E9EBF-1DAF-40B9-B6BA-BA7CD9C99F9F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7E9A0E-17FA-4ABE-A183-C5B5969A2123}" type="pres">
      <dgm:prSet presAssocID="{C10E9EBF-1DAF-40B9-B6BA-BA7CD9C99F9F}" presName="level3hierChild" presStyleCnt="0"/>
      <dgm:spPr/>
    </dgm:pt>
    <dgm:pt modelId="{71CB09F1-C202-44F9-90EC-87AA0F798928}" type="pres">
      <dgm:prSet presAssocID="{1D6A039C-ED2F-4C24-8A45-E53F32614F8A}" presName="conn2-1" presStyleLbl="parChTrans1D3" presStyleIdx="6" presStyleCnt="7"/>
      <dgm:spPr/>
      <dgm:t>
        <a:bodyPr/>
        <a:lstStyle/>
        <a:p>
          <a:endParaRPr lang="es-MX"/>
        </a:p>
      </dgm:t>
    </dgm:pt>
    <dgm:pt modelId="{448C8547-A0C4-44DA-AE47-C6DDF4961034}" type="pres">
      <dgm:prSet presAssocID="{1D6A039C-ED2F-4C24-8A45-E53F32614F8A}" presName="connTx" presStyleLbl="parChTrans1D3" presStyleIdx="6" presStyleCnt="7"/>
      <dgm:spPr/>
      <dgm:t>
        <a:bodyPr/>
        <a:lstStyle/>
        <a:p>
          <a:endParaRPr lang="es-MX"/>
        </a:p>
      </dgm:t>
    </dgm:pt>
    <dgm:pt modelId="{9640C18B-43F7-498C-AE09-A7E2AE6DED32}" type="pres">
      <dgm:prSet presAssocID="{B5D47E36-3307-4916-ADAF-F57AA4BB783C}" presName="root2" presStyleCnt="0"/>
      <dgm:spPr/>
    </dgm:pt>
    <dgm:pt modelId="{9867A881-FB45-4ABB-9441-AFAD38557823}" type="pres">
      <dgm:prSet presAssocID="{B5D47E36-3307-4916-ADAF-F57AA4BB783C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218608B-C118-4FFC-A812-3B7DC228F6F3}" type="pres">
      <dgm:prSet presAssocID="{B5D47E36-3307-4916-ADAF-F57AA4BB783C}" presName="level3hierChild" presStyleCnt="0"/>
      <dgm:spPr/>
    </dgm:pt>
  </dgm:ptLst>
  <dgm:cxnLst>
    <dgm:cxn modelId="{65DFADFB-1DD1-42C5-8ABC-31E36E0D2769}" type="presOf" srcId="{784A7F78-B341-46F1-B453-9D1E3C98DCC4}" destId="{521B0B76-78B4-4A77-8A0F-353314D45175}" srcOrd="0" destOrd="0" presId="urn:microsoft.com/office/officeart/2005/8/layout/hierarchy2"/>
    <dgm:cxn modelId="{0533432A-C0C8-486F-9F57-2AD8EB2AE2DE}" type="presOf" srcId="{E6A8EF11-29E3-4728-8293-1CDBE14A7791}" destId="{694E966B-8DC5-4E81-9598-1B719CE798D4}" srcOrd="1" destOrd="0" presId="urn:microsoft.com/office/officeart/2005/8/layout/hierarchy2"/>
    <dgm:cxn modelId="{44386F5B-F4B0-495A-BCB4-04CDA7252C6B}" type="presOf" srcId="{C10E9EBF-1DAF-40B9-B6BA-BA7CD9C99F9F}" destId="{9ACFCFA2-0421-44C4-ACC5-29357D6A328E}" srcOrd="0" destOrd="0" presId="urn:microsoft.com/office/officeart/2005/8/layout/hierarchy2"/>
    <dgm:cxn modelId="{073D86ED-F94A-4409-BAE9-0D05A5AA6266}" type="presOf" srcId="{E6A8EF11-29E3-4728-8293-1CDBE14A7791}" destId="{17C3A9A7-47D0-4C9E-946B-6A0F88C331E4}" srcOrd="0" destOrd="0" presId="urn:microsoft.com/office/officeart/2005/8/layout/hierarchy2"/>
    <dgm:cxn modelId="{65DE8253-B226-461F-B8E5-4AC05E63DF01}" type="presOf" srcId="{454C9904-5E9A-46B9-8E47-44DDEA6C14C3}" destId="{FD01B57A-6376-4E27-944A-32F7375BEA75}" srcOrd="0" destOrd="0" presId="urn:microsoft.com/office/officeart/2005/8/layout/hierarchy2"/>
    <dgm:cxn modelId="{A8D32587-11AC-41F1-A736-FD89BF42C27B}" type="presOf" srcId="{F53D75DE-BA6D-45C2-BDAD-6D56B17C34CC}" destId="{155B1682-92A4-4240-BC2E-14A6B4D87573}" srcOrd="0" destOrd="0" presId="urn:microsoft.com/office/officeart/2005/8/layout/hierarchy2"/>
    <dgm:cxn modelId="{6ADB9FFE-9426-482B-8761-B97429741B41}" type="presOf" srcId="{835A6F8F-39CA-426A-95C1-177155831232}" destId="{1F783004-2C89-45E7-AD69-966C2184DBEB}" srcOrd="0" destOrd="0" presId="urn:microsoft.com/office/officeart/2005/8/layout/hierarchy2"/>
    <dgm:cxn modelId="{D6295D8A-6993-4C77-B460-1442F9968470}" type="presOf" srcId="{B5D47E36-3307-4916-ADAF-F57AA4BB783C}" destId="{9867A881-FB45-4ABB-9441-AFAD38557823}" srcOrd="0" destOrd="0" presId="urn:microsoft.com/office/officeart/2005/8/layout/hierarchy2"/>
    <dgm:cxn modelId="{8AB055A1-A871-4D40-B618-4BD2B935DCA7}" type="presOf" srcId="{1D6A039C-ED2F-4C24-8A45-E53F32614F8A}" destId="{71CB09F1-C202-44F9-90EC-87AA0F798928}" srcOrd="0" destOrd="0" presId="urn:microsoft.com/office/officeart/2005/8/layout/hierarchy2"/>
    <dgm:cxn modelId="{2AE56EC3-3E54-4E62-918E-A1D8BDC5D339}" type="presOf" srcId="{1E892A1F-F230-4F4F-8D0D-1986DA7FF141}" destId="{3F858A66-52AA-4525-9CF2-2FD9EA402C8F}" srcOrd="1" destOrd="0" presId="urn:microsoft.com/office/officeart/2005/8/layout/hierarchy2"/>
    <dgm:cxn modelId="{256B7751-DE5B-460B-B60E-1F0FAAF83642}" type="presOf" srcId="{DF61FA91-BD8E-4825-8AED-54873DEB58C0}" destId="{55E91ACE-648F-43D9-90CC-43A9FD4ACC10}" srcOrd="1" destOrd="0" presId="urn:microsoft.com/office/officeart/2005/8/layout/hierarchy2"/>
    <dgm:cxn modelId="{1CC37AA7-0922-49B8-868D-069F9C83CC32}" type="presOf" srcId="{FBBB93F7-5A3B-4DC7-9D57-BE8D0B364CF9}" destId="{FF167092-DD96-4851-BCDE-5EABC2475B02}" srcOrd="1" destOrd="0" presId="urn:microsoft.com/office/officeart/2005/8/layout/hierarchy2"/>
    <dgm:cxn modelId="{86BA6ADF-95F7-4439-9125-A4710C7AD50A}" srcId="{74CCC0B1-84B7-47F2-9D9F-E87262D13FAA}" destId="{D6B01B52-59EB-493D-AFA0-AE9F2AA176BD}" srcOrd="2" destOrd="0" parTransId="{3ACE3549-6415-4BC1-8D9E-97A029CA28AF}" sibTransId="{B50FE310-05B7-440B-B19C-1037EF1959C3}"/>
    <dgm:cxn modelId="{D767BBB0-7A2C-4AD3-9354-BFB99424F73A}" type="presOf" srcId="{5B66541F-04D0-40BC-AC4C-594425662CE3}" destId="{8FEEA596-2316-4741-9318-C02390FAD260}" srcOrd="0" destOrd="0" presId="urn:microsoft.com/office/officeart/2005/8/layout/hierarchy2"/>
    <dgm:cxn modelId="{1C58D3ED-D2C9-4D0E-8212-62F323B1FCD0}" srcId="{454C9904-5E9A-46B9-8E47-44DDEA6C14C3}" destId="{B5D47E36-3307-4916-ADAF-F57AA4BB783C}" srcOrd="1" destOrd="0" parTransId="{1D6A039C-ED2F-4C24-8A45-E53F32614F8A}" sibTransId="{2AA20610-F78C-4FAD-BB7C-5694F67B76BB}"/>
    <dgm:cxn modelId="{ACB1F82C-BB7F-478E-A991-DDF9B31148A7}" type="presOf" srcId="{835A6F8F-39CA-426A-95C1-177155831232}" destId="{2BE453E7-B6DD-4D18-925E-95823C398785}" srcOrd="1" destOrd="0" presId="urn:microsoft.com/office/officeart/2005/8/layout/hierarchy2"/>
    <dgm:cxn modelId="{C77B8A99-98FA-4959-8F74-8AD2FEAB1C6A}" srcId="{454C9904-5E9A-46B9-8E47-44DDEA6C14C3}" destId="{C10E9EBF-1DAF-40B9-B6BA-BA7CD9C99F9F}" srcOrd="0" destOrd="0" parTransId="{1E892A1F-F230-4F4F-8D0D-1986DA7FF141}" sibTransId="{6E733885-EC17-49AF-BF3D-B2E56719F306}"/>
    <dgm:cxn modelId="{A811F445-8F3D-4B26-83A2-0A023D2BF1A6}" type="presOf" srcId="{3ACE3549-6415-4BC1-8D9E-97A029CA28AF}" destId="{974840F2-9167-4E61-8706-1F1398CBE8A6}" srcOrd="0" destOrd="0" presId="urn:microsoft.com/office/officeart/2005/8/layout/hierarchy2"/>
    <dgm:cxn modelId="{36735834-1F69-4621-91CE-3A96F2A05139}" type="presOf" srcId="{FBBB93F7-5A3B-4DC7-9D57-BE8D0B364CF9}" destId="{79BCC517-848C-4F92-BE5E-15AC419479DC}" srcOrd="0" destOrd="0" presId="urn:microsoft.com/office/officeart/2005/8/layout/hierarchy2"/>
    <dgm:cxn modelId="{3E034182-8806-4B9B-A53D-E69A71A8D715}" type="presOf" srcId="{3ACE3549-6415-4BC1-8D9E-97A029CA28AF}" destId="{0EFFFC1E-0304-451D-A9E4-2202035C9C09}" srcOrd="1" destOrd="0" presId="urn:microsoft.com/office/officeart/2005/8/layout/hierarchy2"/>
    <dgm:cxn modelId="{5E13C863-B12A-4B66-B476-249183922D0E}" type="presOf" srcId="{A6E41589-0E93-49DD-AA66-CC2C019B43F2}" destId="{BB14F5BB-FD46-4144-B9E8-F357ABB37108}" srcOrd="0" destOrd="0" presId="urn:microsoft.com/office/officeart/2005/8/layout/hierarchy2"/>
    <dgm:cxn modelId="{008DC668-F061-4618-AFA4-E0A475087D2B}" type="presOf" srcId="{111F2976-60C9-4D98-A1D7-CDFDFFBDF475}" destId="{FEECF00C-9032-4592-AE18-AFDE46F407E7}" srcOrd="0" destOrd="0" presId="urn:microsoft.com/office/officeart/2005/8/layout/hierarchy2"/>
    <dgm:cxn modelId="{3E63D7C9-5041-46B5-A534-C8A0F4D5B2A6}" type="presOf" srcId="{7C340F89-B12C-42C7-AE6C-BFBC117425CE}" destId="{5EB596FC-775F-4B00-B4D0-092802E692C0}" srcOrd="0" destOrd="0" presId="urn:microsoft.com/office/officeart/2005/8/layout/hierarchy2"/>
    <dgm:cxn modelId="{F856C5B8-0EC1-4F78-A3F6-1DEF2573938C}" srcId="{F53D75DE-BA6D-45C2-BDAD-6D56B17C34CC}" destId="{8A90B466-2CEE-41B0-B4AA-A9C3F7569E67}" srcOrd="1" destOrd="0" parTransId="{111F2976-60C9-4D98-A1D7-CDFDFFBDF475}" sibTransId="{42598F38-AFBA-4188-91B4-CC02077633F4}"/>
    <dgm:cxn modelId="{319DF6CE-CABC-444A-B66C-BAC983CE8D75}" srcId="{8A90B466-2CEE-41B0-B4AA-A9C3F7569E67}" destId="{5FCE2C9F-3B57-480F-8247-813E2222320B}" srcOrd="1" destOrd="0" parTransId="{F9FB0947-BB64-4A42-8DCF-7B08A03D5557}" sibTransId="{E201B257-57F9-4AD7-871C-5524830841EB}"/>
    <dgm:cxn modelId="{B64A948A-C7E4-4AB3-8D98-2E057B33F169}" type="presOf" srcId="{34E91E9B-978E-4CC6-9C70-CFC7093A8549}" destId="{AA181FA4-DD01-4BE6-B536-2879A311E5FC}" srcOrd="0" destOrd="0" presId="urn:microsoft.com/office/officeart/2005/8/layout/hierarchy2"/>
    <dgm:cxn modelId="{A916045B-B253-451C-A8EE-AF10BE5858BE}" srcId="{F53D75DE-BA6D-45C2-BDAD-6D56B17C34CC}" destId="{454C9904-5E9A-46B9-8E47-44DDEA6C14C3}" srcOrd="2" destOrd="0" parTransId="{E6A8EF11-29E3-4728-8293-1CDBE14A7791}" sibTransId="{D16F9AE8-E440-4FC1-A2BF-2994C3C6BC07}"/>
    <dgm:cxn modelId="{21378441-66C5-4397-B8C0-0BA2ADABD42D}" type="presOf" srcId="{F9FB0947-BB64-4A42-8DCF-7B08A03D5557}" destId="{13C5E2A0-C9BE-4CA5-87FF-A12E2BE5FABD}" srcOrd="0" destOrd="0" presId="urn:microsoft.com/office/officeart/2005/8/layout/hierarchy2"/>
    <dgm:cxn modelId="{38EB0187-B7B3-431E-94FA-7FE34B37E855}" type="presOf" srcId="{DF61FA91-BD8E-4825-8AED-54873DEB58C0}" destId="{3A7B75B9-DCF6-4FC9-B9FB-1B2248BCEE52}" srcOrd="0" destOrd="0" presId="urn:microsoft.com/office/officeart/2005/8/layout/hierarchy2"/>
    <dgm:cxn modelId="{4C8AE689-849F-468E-89CE-3990148504AD}" type="presOf" srcId="{D6B01B52-59EB-493D-AFA0-AE9F2AA176BD}" destId="{7D44950D-33C3-4F22-87DE-8405DF0B26B3}" srcOrd="0" destOrd="0" presId="urn:microsoft.com/office/officeart/2005/8/layout/hierarchy2"/>
    <dgm:cxn modelId="{121BC5A9-7311-4DE7-879E-408E20F05B51}" type="presOf" srcId="{8A90B466-2CEE-41B0-B4AA-A9C3F7569E67}" destId="{04A845A8-1ED9-42C7-84F8-FB86478E4F51}" srcOrd="0" destOrd="0" presId="urn:microsoft.com/office/officeart/2005/8/layout/hierarchy2"/>
    <dgm:cxn modelId="{F88C9621-C375-4975-BE9A-4E9A52246F9F}" srcId="{74CCC0B1-84B7-47F2-9D9F-E87262D13FAA}" destId="{784A7F78-B341-46F1-B453-9D1E3C98DCC4}" srcOrd="0" destOrd="0" parTransId="{FBBB93F7-5A3B-4DC7-9D57-BE8D0B364CF9}" sibTransId="{C2E8C8BF-CB4C-4248-8B2C-803866E6A7F0}"/>
    <dgm:cxn modelId="{873041B6-59EF-46FB-B783-6F1DFA88A6C2}" type="presOf" srcId="{1D6A039C-ED2F-4C24-8A45-E53F32614F8A}" destId="{448C8547-A0C4-44DA-AE47-C6DDF4961034}" srcOrd="1" destOrd="0" presId="urn:microsoft.com/office/officeart/2005/8/layout/hierarchy2"/>
    <dgm:cxn modelId="{B1A67A1E-4C90-4A42-8C6E-7D33491D5075}" type="presOf" srcId="{F9FB0947-BB64-4A42-8DCF-7B08A03D5557}" destId="{191DC94D-8A94-41BF-9A37-7A57941C5184}" srcOrd="1" destOrd="0" presId="urn:microsoft.com/office/officeart/2005/8/layout/hierarchy2"/>
    <dgm:cxn modelId="{F2066277-688B-436A-9429-6D2D59F4BBDF}" type="presOf" srcId="{74CCC0B1-84B7-47F2-9D9F-E87262D13FAA}" destId="{6734E578-D163-41B8-BE34-DB82F3B2AE96}" srcOrd="0" destOrd="0" presId="urn:microsoft.com/office/officeart/2005/8/layout/hierarchy2"/>
    <dgm:cxn modelId="{68A06C24-2D12-44BB-A14A-6029FDAA4FD4}" type="presOf" srcId="{A6E41589-0E93-49DD-AA66-CC2C019B43F2}" destId="{9F06E68A-43C5-4C12-869F-313D763EEF49}" srcOrd="1" destOrd="0" presId="urn:microsoft.com/office/officeart/2005/8/layout/hierarchy2"/>
    <dgm:cxn modelId="{7C53F1B1-DDD4-4E73-8D67-32D831215AE7}" srcId="{7C340F89-B12C-42C7-AE6C-BFBC117425CE}" destId="{F53D75DE-BA6D-45C2-BDAD-6D56B17C34CC}" srcOrd="0" destOrd="0" parTransId="{DDDCD2A2-7593-4315-A9DF-15E8EE9D44F8}" sibTransId="{0051C922-2975-49B3-9FCB-B065FBF866EE}"/>
    <dgm:cxn modelId="{A98E29AF-A892-4CD5-952E-912935B8AAB9}" type="presOf" srcId="{5FCE2C9F-3B57-480F-8247-813E2222320B}" destId="{B8E2C040-4928-42CB-9849-ED54C91E3272}" srcOrd="0" destOrd="0" presId="urn:microsoft.com/office/officeart/2005/8/layout/hierarchy2"/>
    <dgm:cxn modelId="{89DE32E3-45EB-4BBB-B8E1-D0C88C53F692}" srcId="{8A90B466-2CEE-41B0-B4AA-A9C3F7569E67}" destId="{34E91E9B-978E-4CC6-9C70-CFC7093A8549}" srcOrd="0" destOrd="0" parTransId="{A6E41589-0E93-49DD-AA66-CC2C019B43F2}" sibTransId="{6F61DB52-3A97-47BD-BAB8-7A631498DB04}"/>
    <dgm:cxn modelId="{22DFAFA8-E195-4EC3-A6DD-9C787B6272B4}" type="presOf" srcId="{111F2976-60C9-4D98-A1D7-CDFDFFBDF475}" destId="{6FA71C73-1495-4618-87B3-B28DFB17ADB6}" srcOrd="1" destOrd="0" presId="urn:microsoft.com/office/officeart/2005/8/layout/hierarchy2"/>
    <dgm:cxn modelId="{6F2AC25E-9F63-4091-9D57-B3A190A12E9C}" srcId="{F53D75DE-BA6D-45C2-BDAD-6D56B17C34CC}" destId="{74CCC0B1-84B7-47F2-9D9F-E87262D13FAA}" srcOrd="0" destOrd="0" parTransId="{835A6F8F-39CA-426A-95C1-177155831232}" sibTransId="{EFB983D1-B52D-41F2-87DC-D24E080EB121}"/>
    <dgm:cxn modelId="{D1A6E107-8616-4FD3-BCB4-3756C9CAE845}" type="presOf" srcId="{1E892A1F-F230-4F4F-8D0D-1986DA7FF141}" destId="{9144C130-A794-4A8B-9F85-557205CD0AD7}" srcOrd="0" destOrd="0" presId="urn:microsoft.com/office/officeart/2005/8/layout/hierarchy2"/>
    <dgm:cxn modelId="{08B53F12-8D80-4B92-A3D8-B611294EFF28}" srcId="{74CCC0B1-84B7-47F2-9D9F-E87262D13FAA}" destId="{5B66541F-04D0-40BC-AC4C-594425662CE3}" srcOrd="1" destOrd="0" parTransId="{DF61FA91-BD8E-4825-8AED-54873DEB58C0}" sibTransId="{40065A53-B331-4F90-97A6-3CBB803C18A3}"/>
    <dgm:cxn modelId="{EC8114EE-E4B1-452A-B45A-1B281A4B3EE4}" type="presParOf" srcId="{5EB596FC-775F-4B00-B4D0-092802E692C0}" destId="{6B06B9F1-512A-4C18-9BEE-68F406BAB280}" srcOrd="0" destOrd="0" presId="urn:microsoft.com/office/officeart/2005/8/layout/hierarchy2"/>
    <dgm:cxn modelId="{D96816F2-6482-4BC5-AAD8-64692A29F21F}" type="presParOf" srcId="{6B06B9F1-512A-4C18-9BEE-68F406BAB280}" destId="{155B1682-92A4-4240-BC2E-14A6B4D87573}" srcOrd="0" destOrd="0" presId="urn:microsoft.com/office/officeart/2005/8/layout/hierarchy2"/>
    <dgm:cxn modelId="{BE1563A8-1745-4CDD-81C4-F2FDA99DD394}" type="presParOf" srcId="{6B06B9F1-512A-4C18-9BEE-68F406BAB280}" destId="{EF9E969B-B8AF-48B2-86D5-EABE69EF318D}" srcOrd="1" destOrd="0" presId="urn:microsoft.com/office/officeart/2005/8/layout/hierarchy2"/>
    <dgm:cxn modelId="{F311FC40-8CD5-4F0B-B9A2-B967D5C74517}" type="presParOf" srcId="{EF9E969B-B8AF-48B2-86D5-EABE69EF318D}" destId="{1F783004-2C89-45E7-AD69-966C2184DBEB}" srcOrd="0" destOrd="0" presId="urn:microsoft.com/office/officeart/2005/8/layout/hierarchy2"/>
    <dgm:cxn modelId="{4656C01B-D3DA-4EE8-A981-A772E2DEF5FC}" type="presParOf" srcId="{1F783004-2C89-45E7-AD69-966C2184DBEB}" destId="{2BE453E7-B6DD-4D18-925E-95823C398785}" srcOrd="0" destOrd="0" presId="urn:microsoft.com/office/officeart/2005/8/layout/hierarchy2"/>
    <dgm:cxn modelId="{36F64164-FE25-4035-92A7-8F32B1BAF3A0}" type="presParOf" srcId="{EF9E969B-B8AF-48B2-86D5-EABE69EF318D}" destId="{F6DBA077-F108-46EC-B6E4-136C03FD4C23}" srcOrd="1" destOrd="0" presId="urn:microsoft.com/office/officeart/2005/8/layout/hierarchy2"/>
    <dgm:cxn modelId="{B020831C-EAAF-4DDA-8DB0-AD2C4053DAEE}" type="presParOf" srcId="{F6DBA077-F108-46EC-B6E4-136C03FD4C23}" destId="{6734E578-D163-41B8-BE34-DB82F3B2AE96}" srcOrd="0" destOrd="0" presId="urn:microsoft.com/office/officeart/2005/8/layout/hierarchy2"/>
    <dgm:cxn modelId="{7928153E-498F-4D49-9245-4F75DD2062E4}" type="presParOf" srcId="{F6DBA077-F108-46EC-B6E4-136C03FD4C23}" destId="{0EE91A07-5EF0-4F30-AB28-3C84009AFA57}" srcOrd="1" destOrd="0" presId="urn:microsoft.com/office/officeart/2005/8/layout/hierarchy2"/>
    <dgm:cxn modelId="{7BA82B70-1C94-41BF-8736-C090A8A63BCD}" type="presParOf" srcId="{0EE91A07-5EF0-4F30-AB28-3C84009AFA57}" destId="{79BCC517-848C-4F92-BE5E-15AC419479DC}" srcOrd="0" destOrd="0" presId="urn:microsoft.com/office/officeart/2005/8/layout/hierarchy2"/>
    <dgm:cxn modelId="{08A70B60-A0B5-4BA0-B551-788717F32D4C}" type="presParOf" srcId="{79BCC517-848C-4F92-BE5E-15AC419479DC}" destId="{FF167092-DD96-4851-BCDE-5EABC2475B02}" srcOrd="0" destOrd="0" presId="urn:microsoft.com/office/officeart/2005/8/layout/hierarchy2"/>
    <dgm:cxn modelId="{4DDEB678-0327-4506-BD71-0EE4EC750297}" type="presParOf" srcId="{0EE91A07-5EF0-4F30-AB28-3C84009AFA57}" destId="{16EBD6F3-0106-4956-8367-6307832F5F0D}" srcOrd="1" destOrd="0" presId="urn:microsoft.com/office/officeart/2005/8/layout/hierarchy2"/>
    <dgm:cxn modelId="{211D27B1-3BA7-4808-B891-DC01CDB75395}" type="presParOf" srcId="{16EBD6F3-0106-4956-8367-6307832F5F0D}" destId="{521B0B76-78B4-4A77-8A0F-353314D45175}" srcOrd="0" destOrd="0" presId="urn:microsoft.com/office/officeart/2005/8/layout/hierarchy2"/>
    <dgm:cxn modelId="{FDEB98C8-90B5-43F6-A544-2F66B9E350A9}" type="presParOf" srcId="{16EBD6F3-0106-4956-8367-6307832F5F0D}" destId="{4DA4D2AB-6FF4-45C0-B2AD-253828F5FC7C}" srcOrd="1" destOrd="0" presId="urn:microsoft.com/office/officeart/2005/8/layout/hierarchy2"/>
    <dgm:cxn modelId="{8D7840E2-B7C8-49F6-A830-30BC119D01EC}" type="presParOf" srcId="{0EE91A07-5EF0-4F30-AB28-3C84009AFA57}" destId="{3A7B75B9-DCF6-4FC9-B9FB-1B2248BCEE52}" srcOrd="2" destOrd="0" presId="urn:microsoft.com/office/officeart/2005/8/layout/hierarchy2"/>
    <dgm:cxn modelId="{4AD7066A-DE46-4EF1-9FB4-7F7DE568B45A}" type="presParOf" srcId="{3A7B75B9-DCF6-4FC9-B9FB-1B2248BCEE52}" destId="{55E91ACE-648F-43D9-90CC-43A9FD4ACC10}" srcOrd="0" destOrd="0" presId="urn:microsoft.com/office/officeart/2005/8/layout/hierarchy2"/>
    <dgm:cxn modelId="{07B3A087-B1C0-4158-93AC-75BF97E081D7}" type="presParOf" srcId="{0EE91A07-5EF0-4F30-AB28-3C84009AFA57}" destId="{1DCC3270-CCDA-49BD-BAF2-B7B474562CE1}" srcOrd="3" destOrd="0" presId="urn:microsoft.com/office/officeart/2005/8/layout/hierarchy2"/>
    <dgm:cxn modelId="{F7405C2B-F402-4969-8548-57634CEE70F5}" type="presParOf" srcId="{1DCC3270-CCDA-49BD-BAF2-B7B474562CE1}" destId="{8FEEA596-2316-4741-9318-C02390FAD260}" srcOrd="0" destOrd="0" presId="urn:microsoft.com/office/officeart/2005/8/layout/hierarchy2"/>
    <dgm:cxn modelId="{80E8D05F-16E1-4AAF-92F5-0DE56059B325}" type="presParOf" srcId="{1DCC3270-CCDA-49BD-BAF2-B7B474562CE1}" destId="{15152C73-B6AE-4966-9F57-6C2AE54C6970}" srcOrd="1" destOrd="0" presId="urn:microsoft.com/office/officeart/2005/8/layout/hierarchy2"/>
    <dgm:cxn modelId="{1A74DC30-7D85-4ACC-9420-31490E17D253}" type="presParOf" srcId="{0EE91A07-5EF0-4F30-AB28-3C84009AFA57}" destId="{974840F2-9167-4E61-8706-1F1398CBE8A6}" srcOrd="4" destOrd="0" presId="urn:microsoft.com/office/officeart/2005/8/layout/hierarchy2"/>
    <dgm:cxn modelId="{CA141D46-6507-4A44-9264-C9095CEAC045}" type="presParOf" srcId="{974840F2-9167-4E61-8706-1F1398CBE8A6}" destId="{0EFFFC1E-0304-451D-A9E4-2202035C9C09}" srcOrd="0" destOrd="0" presId="urn:microsoft.com/office/officeart/2005/8/layout/hierarchy2"/>
    <dgm:cxn modelId="{A970B8E8-09CE-408F-82D4-58FB5555BD1C}" type="presParOf" srcId="{0EE91A07-5EF0-4F30-AB28-3C84009AFA57}" destId="{3AF5A37D-824A-4FE1-9087-2359D9E782A0}" srcOrd="5" destOrd="0" presId="urn:microsoft.com/office/officeart/2005/8/layout/hierarchy2"/>
    <dgm:cxn modelId="{72F88E84-8303-4C02-A50E-45582BB5CCDF}" type="presParOf" srcId="{3AF5A37D-824A-4FE1-9087-2359D9E782A0}" destId="{7D44950D-33C3-4F22-87DE-8405DF0B26B3}" srcOrd="0" destOrd="0" presId="urn:microsoft.com/office/officeart/2005/8/layout/hierarchy2"/>
    <dgm:cxn modelId="{D2546EED-3682-4C5F-8E30-6E6C7EFDBF38}" type="presParOf" srcId="{3AF5A37D-824A-4FE1-9087-2359D9E782A0}" destId="{0E3D0356-9A13-4634-9890-8587BB5A60C6}" srcOrd="1" destOrd="0" presId="urn:microsoft.com/office/officeart/2005/8/layout/hierarchy2"/>
    <dgm:cxn modelId="{479D9567-C265-4E96-B67D-4B7B9C7B75B4}" type="presParOf" srcId="{EF9E969B-B8AF-48B2-86D5-EABE69EF318D}" destId="{FEECF00C-9032-4592-AE18-AFDE46F407E7}" srcOrd="2" destOrd="0" presId="urn:microsoft.com/office/officeart/2005/8/layout/hierarchy2"/>
    <dgm:cxn modelId="{0F60F900-2FA4-479A-8809-E2324EBDA2DC}" type="presParOf" srcId="{FEECF00C-9032-4592-AE18-AFDE46F407E7}" destId="{6FA71C73-1495-4618-87B3-B28DFB17ADB6}" srcOrd="0" destOrd="0" presId="urn:microsoft.com/office/officeart/2005/8/layout/hierarchy2"/>
    <dgm:cxn modelId="{F3500D68-18EE-4ECB-B8DE-2A5F1258616F}" type="presParOf" srcId="{EF9E969B-B8AF-48B2-86D5-EABE69EF318D}" destId="{9FE8F58C-AAE9-4A03-B849-30A4BFEA2110}" srcOrd="3" destOrd="0" presId="urn:microsoft.com/office/officeart/2005/8/layout/hierarchy2"/>
    <dgm:cxn modelId="{A8E8EB69-106D-4D08-8920-61624BAA1161}" type="presParOf" srcId="{9FE8F58C-AAE9-4A03-B849-30A4BFEA2110}" destId="{04A845A8-1ED9-42C7-84F8-FB86478E4F51}" srcOrd="0" destOrd="0" presId="urn:microsoft.com/office/officeart/2005/8/layout/hierarchy2"/>
    <dgm:cxn modelId="{B6B829F9-BF95-4E6F-B5A6-C1B5B12FCC86}" type="presParOf" srcId="{9FE8F58C-AAE9-4A03-B849-30A4BFEA2110}" destId="{445CF002-2390-4F5E-B72F-89A14D55C87F}" srcOrd="1" destOrd="0" presId="urn:microsoft.com/office/officeart/2005/8/layout/hierarchy2"/>
    <dgm:cxn modelId="{0CA46CD0-53CD-4184-93D3-38E3E1365D25}" type="presParOf" srcId="{445CF002-2390-4F5E-B72F-89A14D55C87F}" destId="{BB14F5BB-FD46-4144-B9E8-F357ABB37108}" srcOrd="0" destOrd="0" presId="urn:microsoft.com/office/officeart/2005/8/layout/hierarchy2"/>
    <dgm:cxn modelId="{21A48D7E-9CE6-4771-BEB6-91CDFB300845}" type="presParOf" srcId="{BB14F5BB-FD46-4144-B9E8-F357ABB37108}" destId="{9F06E68A-43C5-4C12-869F-313D763EEF49}" srcOrd="0" destOrd="0" presId="urn:microsoft.com/office/officeart/2005/8/layout/hierarchy2"/>
    <dgm:cxn modelId="{A185C313-A583-4ACB-B698-03172559A6DC}" type="presParOf" srcId="{445CF002-2390-4F5E-B72F-89A14D55C87F}" destId="{28FBF7BF-660A-4A43-98C3-7CABFA967670}" srcOrd="1" destOrd="0" presId="urn:microsoft.com/office/officeart/2005/8/layout/hierarchy2"/>
    <dgm:cxn modelId="{C6B383EB-EA5C-4DF3-B28E-4018154775A5}" type="presParOf" srcId="{28FBF7BF-660A-4A43-98C3-7CABFA967670}" destId="{AA181FA4-DD01-4BE6-B536-2879A311E5FC}" srcOrd="0" destOrd="0" presId="urn:microsoft.com/office/officeart/2005/8/layout/hierarchy2"/>
    <dgm:cxn modelId="{C863526F-70A4-47AB-8EAE-AFD3E8FE81E1}" type="presParOf" srcId="{28FBF7BF-660A-4A43-98C3-7CABFA967670}" destId="{0FA5FB23-34D0-47FD-8226-CA1DBC70FFED}" srcOrd="1" destOrd="0" presId="urn:microsoft.com/office/officeart/2005/8/layout/hierarchy2"/>
    <dgm:cxn modelId="{1E9A3B36-E82E-4646-8266-09B85824DBFF}" type="presParOf" srcId="{445CF002-2390-4F5E-B72F-89A14D55C87F}" destId="{13C5E2A0-C9BE-4CA5-87FF-A12E2BE5FABD}" srcOrd="2" destOrd="0" presId="urn:microsoft.com/office/officeart/2005/8/layout/hierarchy2"/>
    <dgm:cxn modelId="{C845AAD2-B32A-4DD6-985E-FFE0D2F698F4}" type="presParOf" srcId="{13C5E2A0-C9BE-4CA5-87FF-A12E2BE5FABD}" destId="{191DC94D-8A94-41BF-9A37-7A57941C5184}" srcOrd="0" destOrd="0" presId="urn:microsoft.com/office/officeart/2005/8/layout/hierarchy2"/>
    <dgm:cxn modelId="{313E3FB3-1647-4335-9C6B-1E93FEB76893}" type="presParOf" srcId="{445CF002-2390-4F5E-B72F-89A14D55C87F}" destId="{732FBB25-A95E-4D29-B655-DA8D8D170CD7}" srcOrd="3" destOrd="0" presId="urn:microsoft.com/office/officeart/2005/8/layout/hierarchy2"/>
    <dgm:cxn modelId="{C08FC630-300E-4DEF-A628-E8F414181840}" type="presParOf" srcId="{732FBB25-A95E-4D29-B655-DA8D8D170CD7}" destId="{B8E2C040-4928-42CB-9849-ED54C91E3272}" srcOrd="0" destOrd="0" presId="urn:microsoft.com/office/officeart/2005/8/layout/hierarchy2"/>
    <dgm:cxn modelId="{EF4C66EB-C0FA-496E-B30A-0709609D8CEF}" type="presParOf" srcId="{732FBB25-A95E-4D29-B655-DA8D8D170CD7}" destId="{9B0A75A4-853B-4A36-AE9F-AD7C507C1AAF}" srcOrd="1" destOrd="0" presId="urn:microsoft.com/office/officeart/2005/8/layout/hierarchy2"/>
    <dgm:cxn modelId="{6BE670F5-382E-48C8-9261-285F0AB46BFA}" type="presParOf" srcId="{EF9E969B-B8AF-48B2-86D5-EABE69EF318D}" destId="{17C3A9A7-47D0-4C9E-946B-6A0F88C331E4}" srcOrd="4" destOrd="0" presId="urn:microsoft.com/office/officeart/2005/8/layout/hierarchy2"/>
    <dgm:cxn modelId="{3A0DF53A-B98A-402F-B68A-B7690D7F1C9A}" type="presParOf" srcId="{17C3A9A7-47D0-4C9E-946B-6A0F88C331E4}" destId="{694E966B-8DC5-4E81-9598-1B719CE798D4}" srcOrd="0" destOrd="0" presId="urn:microsoft.com/office/officeart/2005/8/layout/hierarchy2"/>
    <dgm:cxn modelId="{BF22DE96-7195-4F0A-8FE5-765D53467697}" type="presParOf" srcId="{EF9E969B-B8AF-48B2-86D5-EABE69EF318D}" destId="{E80C8204-6AA2-47A9-B6D6-9047465CA6F6}" srcOrd="5" destOrd="0" presId="urn:microsoft.com/office/officeart/2005/8/layout/hierarchy2"/>
    <dgm:cxn modelId="{DE5E5CDF-849C-4F66-A6DF-358045E07750}" type="presParOf" srcId="{E80C8204-6AA2-47A9-B6D6-9047465CA6F6}" destId="{FD01B57A-6376-4E27-944A-32F7375BEA75}" srcOrd="0" destOrd="0" presId="urn:microsoft.com/office/officeart/2005/8/layout/hierarchy2"/>
    <dgm:cxn modelId="{6C17DB12-1567-4968-8FED-2FB7C4D90CC0}" type="presParOf" srcId="{E80C8204-6AA2-47A9-B6D6-9047465CA6F6}" destId="{FCEBF8A5-CA52-4FE7-A907-9265B5BFD3C7}" srcOrd="1" destOrd="0" presId="urn:microsoft.com/office/officeart/2005/8/layout/hierarchy2"/>
    <dgm:cxn modelId="{08826DF9-870E-433A-B2D5-7AB814AE13F4}" type="presParOf" srcId="{FCEBF8A5-CA52-4FE7-A907-9265B5BFD3C7}" destId="{9144C130-A794-4A8B-9F85-557205CD0AD7}" srcOrd="0" destOrd="0" presId="urn:microsoft.com/office/officeart/2005/8/layout/hierarchy2"/>
    <dgm:cxn modelId="{C923338B-46B1-4952-AD40-9913BC282D50}" type="presParOf" srcId="{9144C130-A794-4A8B-9F85-557205CD0AD7}" destId="{3F858A66-52AA-4525-9CF2-2FD9EA402C8F}" srcOrd="0" destOrd="0" presId="urn:microsoft.com/office/officeart/2005/8/layout/hierarchy2"/>
    <dgm:cxn modelId="{4C1CF254-4157-4837-B8F7-50E0F65EF5D6}" type="presParOf" srcId="{FCEBF8A5-CA52-4FE7-A907-9265B5BFD3C7}" destId="{4250C1FC-F248-461B-80D0-F5C1FFC66B28}" srcOrd="1" destOrd="0" presId="urn:microsoft.com/office/officeart/2005/8/layout/hierarchy2"/>
    <dgm:cxn modelId="{FF11016C-71D4-4D33-8555-5246A9F164B5}" type="presParOf" srcId="{4250C1FC-F248-461B-80D0-F5C1FFC66B28}" destId="{9ACFCFA2-0421-44C4-ACC5-29357D6A328E}" srcOrd="0" destOrd="0" presId="urn:microsoft.com/office/officeart/2005/8/layout/hierarchy2"/>
    <dgm:cxn modelId="{480F4FC7-76D5-4625-BE6B-4BFB80D60BED}" type="presParOf" srcId="{4250C1FC-F248-461B-80D0-F5C1FFC66B28}" destId="{537E9A0E-17FA-4ABE-A183-C5B5969A2123}" srcOrd="1" destOrd="0" presId="urn:microsoft.com/office/officeart/2005/8/layout/hierarchy2"/>
    <dgm:cxn modelId="{FB91555F-CC89-461B-A350-FDEB2F9B17FE}" type="presParOf" srcId="{FCEBF8A5-CA52-4FE7-A907-9265B5BFD3C7}" destId="{71CB09F1-C202-44F9-90EC-87AA0F798928}" srcOrd="2" destOrd="0" presId="urn:microsoft.com/office/officeart/2005/8/layout/hierarchy2"/>
    <dgm:cxn modelId="{8C59945B-268A-45F0-AAF2-3D915EE8506F}" type="presParOf" srcId="{71CB09F1-C202-44F9-90EC-87AA0F798928}" destId="{448C8547-A0C4-44DA-AE47-C6DDF4961034}" srcOrd="0" destOrd="0" presId="urn:microsoft.com/office/officeart/2005/8/layout/hierarchy2"/>
    <dgm:cxn modelId="{F54DA25A-8559-44B1-ABB2-158BC2C66766}" type="presParOf" srcId="{FCEBF8A5-CA52-4FE7-A907-9265B5BFD3C7}" destId="{9640C18B-43F7-498C-AE09-A7E2AE6DED32}" srcOrd="3" destOrd="0" presId="urn:microsoft.com/office/officeart/2005/8/layout/hierarchy2"/>
    <dgm:cxn modelId="{AB8E0309-3392-4270-B8DB-4E17F8ED7080}" type="presParOf" srcId="{9640C18B-43F7-498C-AE09-A7E2AE6DED32}" destId="{9867A881-FB45-4ABB-9441-AFAD38557823}" srcOrd="0" destOrd="0" presId="urn:microsoft.com/office/officeart/2005/8/layout/hierarchy2"/>
    <dgm:cxn modelId="{4850CB42-EC22-4C99-A40E-662083CF0840}" type="presParOf" srcId="{9640C18B-43F7-498C-AE09-A7E2AE6DED32}" destId="{4218608B-C118-4FFC-A812-3B7DC228F6F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F96EC4D-42AF-49F0-81E1-43E278FDD4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8FAD206-69CE-4D44-849F-74A724CEC0FF}">
      <dgm:prSet/>
      <dgm:spPr/>
      <dgm:t>
        <a:bodyPr/>
        <a:lstStyle/>
        <a:p>
          <a:pPr rtl="0"/>
          <a:r>
            <a:rPr lang="es-ES_tradnl" b="0" i="0" baseline="0" dirty="0" smtClean="0"/>
            <a:t>a) MATERIAL GENÉTICO</a:t>
          </a:r>
          <a:endParaRPr lang="es-ES_tradnl" b="0" i="0" baseline="0" dirty="0"/>
        </a:p>
      </dgm:t>
    </dgm:pt>
    <dgm:pt modelId="{FFDFBFCE-D949-4A94-AB5E-8FEE5AC12719}" type="parTrans" cxnId="{35A6C3B3-C426-4EFB-90A9-BC08584C19B6}">
      <dgm:prSet/>
      <dgm:spPr/>
      <dgm:t>
        <a:bodyPr/>
        <a:lstStyle/>
        <a:p>
          <a:endParaRPr lang="es-MX"/>
        </a:p>
      </dgm:t>
    </dgm:pt>
    <dgm:pt modelId="{076CA10D-4298-4BDB-9689-5CBFB18B9F52}" type="sibTrans" cxnId="{35A6C3B3-C426-4EFB-90A9-BC08584C19B6}">
      <dgm:prSet/>
      <dgm:spPr/>
      <dgm:t>
        <a:bodyPr/>
        <a:lstStyle/>
        <a:p>
          <a:endParaRPr lang="es-MX"/>
        </a:p>
      </dgm:t>
    </dgm:pt>
    <dgm:pt modelId="{914716E8-02BE-49A2-9C3A-F6D53F1FAF84}" type="pres">
      <dgm:prSet presAssocID="{3F96EC4D-42AF-49F0-81E1-43E278FDD4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5651695-93CB-47AE-9EEA-D40DCFE9315B}" type="pres">
      <dgm:prSet presAssocID="{48FAD206-69CE-4D44-849F-74A724CEC0F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A6C3B3-C426-4EFB-90A9-BC08584C19B6}" srcId="{3F96EC4D-42AF-49F0-81E1-43E278FDD448}" destId="{48FAD206-69CE-4D44-849F-74A724CEC0FF}" srcOrd="0" destOrd="0" parTransId="{FFDFBFCE-D949-4A94-AB5E-8FEE5AC12719}" sibTransId="{076CA10D-4298-4BDB-9689-5CBFB18B9F52}"/>
    <dgm:cxn modelId="{9F8728C3-06D2-47ED-98C5-83094DE4E822}" type="presOf" srcId="{48FAD206-69CE-4D44-849F-74A724CEC0FF}" destId="{F5651695-93CB-47AE-9EEA-D40DCFE9315B}" srcOrd="0" destOrd="0" presId="urn:microsoft.com/office/officeart/2005/8/layout/vList2"/>
    <dgm:cxn modelId="{C74C22E9-9166-4D28-B7F6-A34BF0EA12D0}" type="presOf" srcId="{3F96EC4D-42AF-49F0-81E1-43E278FDD448}" destId="{914716E8-02BE-49A2-9C3A-F6D53F1FAF84}" srcOrd="0" destOrd="0" presId="urn:microsoft.com/office/officeart/2005/8/layout/vList2"/>
    <dgm:cxn modelId="{A0646C26-F2F7-4898-8ACA-C48C9EF6F56F}" type="presParOf" srcId="{914716E8-02BE-49A2-9C3A-F6D53F1FAF84}" destId="{F5651695-93CB-47AE-9EEA-D40DCFE931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BA2115C-EEF0-4733-9CA3-A8A63544138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8C0A6D36-9C6C-461A-AEAA-584D06A72729}">
      <dgm:prSet/>
      <dgm:spPr/>
      <dgm:t>
        <a:bodyPr/>
        <a:lstStyle/>
        <a:p>
          <a:pPr rtl="0"/>
          <a:r>
            <a:rPr lang="es-ES_tradnl" dirty="0" smtClean="0"/>
            <a:t>Fue sustituido por ADN (Molécula + Estable)</a:t>
          </a:r>
          <a:endParaRPr lang="es-ES" dirty="0"/>
        </a:p>
      </dgm:t>
    </dgm:pt>
    <dgm:pt modelId="{B1A12324-22D9-4D9E-9ABA-C7CF96737929}" type="parTrans" cxnId="{0F1D8393-F28B-432E-ABE6-4EA9D669A6F3}">
      <dgm:prSet/>
      <dgm:spPr/>
      <dgm:t>
        <a:bodyPr/>
        <a:lstStyle/>
        <a:p>
          <a:endParaRPr lang="es-MX"/>
        </a:p>
      </dgm:t>
    </dgm:pt>
    <dgm:pt modelId="{83A7B045-DEB6-4EE8-9F60-E8E03E37FB3C}" type="sibTrans" cxnId="{0F1D8393-F28B-432E-ABE6-4EA9D669A6F3}">
      <dgm:prSet/>
      <dgm:spPr/>
      <dgm:t>
        <a:bodyPr/>
        <a:lstStyle/>
        <a:p>
          <a:endParaRPr lang="es-MX"/>
        </a:p>
      </dgm:t>
    </dgm:pt>
    <dgm:pt modelId="{C51929EF-3421-4187-ACC0-C88D8FDF9D95}" type="pres">
      <dgm:prSet presAssocID="{DBA2115C-EEF0-4733-9CA3-A8A6354413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FA85BF3-2505-46A5-A21F-92AE48E98F58}" type="pres">
      <dgm:prSet presAssocID="{8C0A6D36-9C6C-461A-AEAA-584D06A7272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1D8393-F28B-432E-ABE6-4EA9D669A6F3}" srcId="{DBA2115C-EEF0-4733-9CA3-A8A63544138F}" destId="{8C0A6D36-9C6C-461A-AEAA-584D06A72729}" srcOrd="0" destOrd="0" parTransId="{B1A12324-22D9-4D9E-9ABA-C7CF96737929}" sibTransId="{83A7B045-DEB6-4EE8-9F60-E8E03E37FB3C}"/>
    <dgm:cxn modelId="{E22D9299-AF99-44E1-A045-991A9C4B4158}" type="presOf" srcId="{DBA2115C-EEF0-4733-9CA3-A8A63544138F}" destId="{C51929EF-3421-4187-ACC0-C88D8FDF9D95}" srcOrd="0" destOrd="0" presId="urn:microsoft.com/office/officeart/2005/8/layout/vList2"/>
    <dgm:cxn modelId="{EE495230-3CB1-4555-9629-2E99BF4D1540}" type="presOf" srcId="{8C0A6D36-9C6C-461A-AEAA-584D06A72729}" destId="{3FA85BF3-2505-46A5-A21F-92AE48E98F58}" srcOrd="0" destOrd="0" presId="urn:microsoft.com/office/officeart/2005/8/layout/vList2"/>
    <dgm:cxn modelId="{8ECB5279-A972-4046-BF64-4DAF4657E813}" type="presParOf" srcId="{C51929EF-3421-4187-ACC0-C88D8FDF9D95}" destId="{3FA85BF3-2505-46A5-A21F-92AE48E98F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7C71191-A608-4A85-A362-E5E518A09A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05A953A-213C-4F4B-904D-01EA2477CD07}">
      <dgm:prSet/>
      <dgm:spPr/>
      <dgm:t>
        <a:bodyPr/>
        <a:lstStyle/>
        <a:p>
          <a:pPr rtl="0"/>
          <a:r>
            <a:rPr lang="es-ES_tradnl" dirty="0" smtClean="0"/>
            <a:t>b) FORMACIÓN MEMBRANA</a:t>
          </a:r>
          <a:endParaRPr lang="es-ES" dirty="0"/>
        </a:p>
      </dgm:t>
    </dgm:pt>
    <dgm:pt modelId="{0E92066F-3C30-4543-BD3C-56E3453C3C1B}" type="parTrans" cxnId="{6333A488-0339-4646-BC04-D5F93E449158}">
      <dgm:prSet/>
      <dgm:spPr/>
      <dgm:t>
        <a:bodyPr/>
        <a:lstStyle/>
        <a:p>
          <a:endParaRPr lang="es-MX"/>
        </a:p>
      </dgm:t>
    </dgm:pt>
    <dgm:pt modelId="{69392D6C-8D36-4F5D-9DE1-D3045EDCCB02}" type="sibTrans" cxnId="{6333A488-0339-4646-BC04-D5F93E449158}">
      <dgm:prSet/>
      <dgm:spPr/>
      <dgm:t>
        <a:bodyPr/>
        <a:lstStyle/>
        <a:p>
          <a:endParaRPr lang="es-MX"/>
        </a:p>
      </dgm:t>
    </dgm:pt>
    <dgm:pt modelId="{147E6C4F-23A0-4F75-9B5B-E844A793B4FA}" type="pres">
      <dgm:prSet presAssocID="{A7C71191-A608-4A85-A362-E5E518A09A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F554DB0-4B05-4E59-A563-FA8546BED427}" type="pres">
      <dgm:prSet presAssocID="{505A953A-213C-4F4B-904D-01EA2477CD0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9DE79A-07C8-4EC6-B153-CF7308D347E6}" type="presOf" srcId="{A7C71191-A608-4A85-A362-E5E518A09A79}" destId="{147E6C4F-23A0-4F75-9B5B-E844A793B4FA}" srcOrd="0" destOrd="0" presId="urn:microsoft.com/office/officeart/2005/8/layout/vList2"/>
    <dgm:cxn modelId="{50CA83A5-DCA4-4951-85D9-6E1A5605B28A}" type="presOf" srcId="{505A953A-213C-4F4B-904D-01EA2477CD07}" destId="{8F554DB0-4B05-4E59-A563-FA8546BED427}" srcOrd="0" destOrd="0" presId="urn:microsoft.com/office/officeart/2005/8/layout/vList2"/>
    <dgm:cxn modelId="{6333A488-0339-4646-BC04-D5F93E449158}" srcId="{A7C71191-A608-4A85-A362-E5E518A09A79}" destId="{505A953A-213C-4F4B-904D-01EA2477CD07}" srcOrd="0" destOrd="0" parTransId="{0E92066F-3C30-4543-BD3C-56E3453C3C1B}" sibTransId="{69392D6C-8D36-4F5D-9DE1-D3045EDCCB02}"/>
    <dgm:cxn modelId="{B782F5A3-97CC-4D89-BA48-CA06F505FE80}" type="presParOf" srcId="{147E6C4F-23A0-4F75-9B5B-E844A793B4FA}" destId="{8F554DB0-4B05-4E59-A563-FA8546BED4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0247B75-38E1-4D9D-A5D7-81BFD6B47382}" type="doc">
      <dgm:prSet loTypeId="urn:microsoft.com/office/officeart/2005/8/layout/vList2" loCatId="list" qsTypeId="urn:microsoft.com/office/officeart/2005/8/quickstyle/simple1" qsCatId="simple" csTypeId="urn:microsoft.com/office/officeart/2005/8/colors/colorful1#6" csCatId="colorful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s-MX"/>
        </a:p>
      </dgm:t>
    </dgm:pt>
    <dgm:pt modelId="{9F040E40-6571-4082-9E0E-D4BB6364BB3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PROTOBIONTE</a:t>
          </a:r>
          <a:endParaRPr lang="es-MX" dirty="0"/>
        </a:p>
      </dgm:t>
    </dgm:pt>
    <dgm:pt modelId="{D43C0F85-A50D-4F5E-8DD1-0491D765AB36}" type="parTrans" cxnId="{F52676C4-8CDA-4B5D-916A-FA40713CE802}">
      <dgm:prSet/>
      <dgm:spPr/>
      <dgm:t>
        <a:bodyPr/>
        <a:lstStyle/>
        <a:p>
          <a:endParaRPr lang="es-MX"/>
        </a:p>
      </dgm:t>
    </dgm:pt>
    <dgm:pt modelId="{A7193641-A5D4-495F-AF03-8C92D624851D}" type="sibTrans" cxnId="{F52676C4-8CDA-4B5D-916A-FA40713CE802}">
      <dgm:prSet/>
      <dgm:spPr/>
      <dgm:t>
        <a:bodyPr/>
        <a:lstStyle/>
        <a:p>
          <a:endParaRPr lang="es-MX"/>
        </a:p>
      </dgm:t>
    </dgm:pt>
    <dgm:pt modelId="{3C2EC9CC-8B8A-4911-8665-8FCBEEDC4A4C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EUGENOTE</a:t>
          </a:r>
          <a:endParaRPr lang="es-MX" dirty="0"/>
        </a:p>
      </dgm:t>
    </dgm:pt>
    <dgm:pt modelId="{BEA71870-61AE-47C9-8F03-4D3FEB33E6A3}" type="parTrans" cxnId="{03D0F852-2F3A-4626-B715-CB3D4E02EA76}">
      <dgm:prSet/>
      <dgm:spPr/>
      <dgm:t>
        <a:bodyPr/>
        <a:lstStyle/>
        <a:p>
          <a:endParaRPr lang="es-MX"/>
        </a:p>
      </dgm:t>
    </dgm:pt>
    <dgm:pt modelId="{EF8ED607-6D5B-4E0F-B34C-AA215A3C16E9}" type="sibTrans" cxnId="{03D0F852-2F3A-4626-B715-CB3D4E02EA76}">
      <dgm:prSet/>
      <dgm:spPr/>
      <dgm:t>
        <a:bodyPr/>
        <a:lstStyle/>
        <a:p>
          <a:endParaRPr lang="es-MX"/>
        </a:p>
      </dgm:t>
    </dgm:pt>
    <dgm:pt modelId="{ABF1083C-8FBD-4C39-9BD9-F44C920DBDDC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PROGENOTA.</a:t>
          </a:r>
          <a:endParaRPr lang="es-MX" dirty="0"/>
        </a:p>
      </dgm:t>
    </dgm:pt>
    <dgm:pt modelId="{49875EB1-EEA0-4037-A534-D4CD1BB886BA}" type="parTrans" cxnId="{79D93C7C-0E48-488A-BD96-CDF6BFE6F3B9}">
      <dgm:prSet/>
      <dgm:spPr/>
      <dgm:t>
        <a:bodyPr/>
        <a:lstStyle/>
        <a:p>
          <a:endParaRPr lang="es-MX"/>
        </a:p>
      </dgm:t>
    </dgm:pt>
    <dgm:pt modelId="{C7550099-3336-44CB-A84E-96CF86352F27}" type="sibTrans" cxnId="{79D93C7C-0E48-488A-BD96-CDF6BFE6F3B9}">
      <dgm:prSet/>
      <dgm:spPr/>
      <dgm:t>
        <a:bodyPr/>
        <a:lstStyle/>
        <a:p>
          <a:endParaRPr lang="es-MX"/>
        </a:p>
      </dgm:t>
    </dgm:pt>
    <dgm:pt modelId="{30178C3A-5A7C-4103-8313-D4FD6BB38EA8}" type="pres">
      <dgm:prSet presAssocID="{D0247B75-38E1-4D9D-A5D7-81BFD6B4738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F11C3B5-BC8F-4F2D-8760-F9D91552F6DB}" type="pres">
      <dgm:prSet presAssocID="{9F040E40-6571-4082-9E0E-D4BB6364BB3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B7E7B-B4FB-451B-8755-6EA84F317633}" type="pres">
      <dgm:prSet presAssocID="{A7193641-A5D4-495F-AF03-8C92D624851D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376E26DD-27D4-46F9-8E47-912BE5F158D2}" type="pres">
      <dgm:prSet presAssocID="{3C2EC9CC-8B8A-4911-8665-8FCBEEDC4A4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B3379F-6684-4B4C-A208-91A461A6F7B9}" type="pres">
      <dgm:prSet presAssocID="{EF8ED607-6D5B-4E0F-B34C-AA215A3C16E9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5C0182A9-78B1-43B4-98ED-FFBCDC96948C}" type="pres">
      <dgm:prSet presAssocID="{ABF1083C-8FBD-4C39-9BD9-F44C920DBDD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7F3E49-18A7-48FE-AB57-264CD5452742}" type="presOf" srcId="{D0247B75-38E1-4D9D-A5D7-81BFD6B47382}" destId="{30178C3A-5A7C-4103-8313-D4FD6BB38EA8}" srcOrd="0" destOrd="0" presId="urn:microsoft.com/office/officeart/2005/8/layout/vList2"/>
    <dgm:cxn modelId="{F52676C4-8CDA-4B5D-916A-FA40713CE802}" srcId="{D0247B75-38E1-4D9D-A5D7-81BFD6B47382}" destId="{9F040E40-6571-4082-9E0E-D4BB6364BB32}" srcOrd="0" destOrd="0" parTransId="{D43C0F85-A50D-4F5E-8DD1-0491D765AB36}" sibTransId="{A7193641-A5D4-495F-AF03-8C92D624851D}"/>
    <dgm:cxn modelId="{03D0F852-2F3A-4626-B715-CB3D4E02EA76}" srcId="{D0247B75-38E1-4D9D-A5D7-81BFD6B47382}" destId="{3C2EC9CC-8B8A-4911-8665-8FCBEEDC4A4C}" srcOrd="1" destOrd="0" parTransId="{BEA71870-61AE-47C9-8F03-4D3FEB33E6A3}" sibTransId="{EF8ED607-6D5B-4E0F-B34C-AA215A3C16E9}"/>
    <dgm:cxn modelId="{79D93C7C-0E48-488A-BD96-CDF6BFE6F3B9}" srcId="{D0247B75-38E1-4D9D-A5D7-81BFD6B47382}" destId="{ABF1083C-8FBD-4C39-9BD9-F44C920DBDDC}" srcOrd="2" destOrd="0" parTransId="{49875EB1-EEA0-4037-A534-D4CD1BB886BA}" sibTransId="{C7550099-3336-44CB-A84E-96CF86352F27}"/>
    <dgm:cxn modelId="{E6578DB5-F6C2-4F38-9BF2-953D12723AA2}" type="presOf" srcId="{ABF1083C-8FBD-4C39-9BD9-F44C920DBDDC}" destId="{5C0182A9-78B1-43B4-98ED-FFBCDC96948C}" srcOrd="0" destOrd="0" presId="urn:microsoft.com/office/officeart/2005/8/layout/vList2"/>
    <dgm:cxn modelId="{7685754E-AB2A-4601-A85A-F720D7309B28}" type="presOf" srcId="{9F040E40-6571-4082-9E0E-D4BB6364BB32}" destId="{FF11C3B5-BC8F-4F2D-8760-F9D91552F6DB}" srcOrd="0" destOrd="0" presId="urn:microsoft.com/office/officeart/2005/8/layout/vList2"/>
    <dgm:cxn modelId="{C1DA8533-AB12-4F99-AF76-952327971F38}" type="presOf" srcId="{3C2EC9CC-8B8A-4911-8665-8FCBEEDC4A4C}" destId="{376E26DD-27D4-46F9-8E47-912BE5F158D2}" srcOrd="0" destOrd="0" presId="urn:microsoft.com/office/officeart/2005/8/layout/vList2"/>
    <dgm:cxn modelId="{114EB3AF-8339-417F-BBDE-D407FCA4539E}" type="presParOf" srcId="{30178C3A-5A7C-4103-8313-D4FD6BB38EA8}" destId="{FF11C3B5-BC8F-4F2D-8760-F9D91552F6DB}" srcOrd="0" destOrd="0" presId="urn:microsoft.com/office/officeart/2005/8/layout/vList2"/>
    <dgm:cxn modelId="{0F825539-534B-47B2-A2B2-37CFDDAF5F77}" type="presParOf" srcId="{30178C3A-5A7C-4103-8313-D4FD6BB38EA8}" destId="{8E7B7E7B-B4FB-451B-8755-6EA84F317633}" srcOrd="1" destOrd="0" presId="urn:microsoft.com/office/officeart/2005/8/layout/vList2"/>
    <dgm:cxn modelId="{BC13E8E3-77DF-4657-99FA-018AA190641E}" type="presParOf" srcId="{30178C3A-5A7C-4103-8313-D4FD6BB38EA8}" destId="{376E26DD-27D4-46F9-8E47-912BE5F158D2}" srcOrd="2" destOrd="0" presId="urn:microsoft.com/office/officeart/2005/8/layout/vList2"/>
    <dgm:cxn modelId="{AABF2BF8-FFCC-4E3A-8CA2-23864A7BC6BB}" type="presParOf" srcId="{30178C3A-5A7C-4103-8313-D4FD6BB38EA8}" destId="{0AB3379F-6684-4B4C-A208-91A461A6F7B9}" srcOrd="3" destOrd="0" presId="urn:microsoft.com/office/officeart/2005/8/layout/vList2"/>
    <dgm:cxn modelId="{DF09E60E-58EB-4E12-96F5-408F5166A749}" type="presParOf" srcId="{30178C3A-5A7C-4103-8313-D4FD6BB38EA8}" destId="{5C0182A9-78B1-43B4-98ED-FFBCDC96948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FAE992-7E88-4C62-8347-B34AEF0E742C}" type="doc">
      <dgm:prSet loTypeId="urn:microsoft.com/office/officeart/2005/8/layout/hierarchy3" loCatId="hierarchy" qsTypeId="urn:microsoft.com/office/officeart/2005/8/quickstyle/3d6" qsCatId="3D" csTypeId="urn:microsoft.com/office/officeart/2005/8/colors/colorful1#2" csCatId="colorful"/>
      <dgm:spPr/>
      <dgm:t>
        <a:bodyPr/>
        <a:lstStyle/>
        <a:p>
          <a:endParaRPr lang="es-MX"/>
        </a:p>
      </dgm:t>
    </dgm:pt>
    <dgm:pt modelId="{1F9FDDEA-E91D-48B0-A427-35A4C05AC116}">
      <dgm:prSet/>
      <dgm:spPr/>
      <dgm:t>
        <a:bodyPr/>
        <a:lstStyle/>
        <a:p>
          <a:pPr rtl="0"/>
          <a:r>
            <a:rPr lang="es-MX" dirty="0" smtClean="0"/>
            <a:t>Exámenes parciales</a:t>
          </a:r>
          <a:endParaRPr lang="es-MX" dirty="0"/>
        </a:p>
      </dgm:t>
    </dgm:pt>
    <dgm:pt modelId="{980ED350-C04C-4B4B-B19B-07796B08CDB6}" type="parTrans" cxnId="{DA86514C-5A6A-4D6F-85E6-4566B18D8696}">
      <dgm:prSet/>
      <dgm:spPr/>
      <dgm:t>
        <a:bodyPr/>
        <a:lstStyle/>
        <a:p>
          <a:endParaRPr lang="es-MX"/>
        </a:p>
      </dgm:t>
    </dgm:pt>
    <dgm:pt modelId="{229F787E-012E-40CD-8E7A-6D1E469DEEB5}" type="sibTrans" cxnId="{DA86514C-5A6A-4D6F-85E6-4566B18D8696}">
      <dgm:prSet/>
      <dgm:spPr/>
      <dgm:t>
        <a:bodyPr/>
        <a:lstStyle/>
        <a:p>
          <a:endParaRPr lang="es-MX"/>
        </a:p>
      </dgm:t>
    </dgm:pt>
    <dgm:pt modelId="{F364F536-8A45-48E5-8E1E-F3B5D3AAD580}">
      <dgm:prSet/>
      <dgm:spPr/>
      <dgm:t>
        <a:bodyPr/>
        <a:lstStyle/>
        <a:p>
          <a:pPr rtl="0"/>
          <a:r>
            <a:rPr lang="es-MX" dirty="0" smtClean="0"/>
            <a:t>40%</a:t>
          </a:r>
          <a:endParaRPr lang="es-MX" dirty="0"/>
        </a:p>
      </dgm:t>
    </dgm:pt>
    <dgm:pt modelId="{FFE602EB-59B4-4A3A-B5D6-945F6F8876B5}" type="parTrans" cxnId="{FB9C977F-8146-4AFF-9DEB-51209C88AA54}">
      <dgm:prSet/>
      <dgm:spPr/>
      <dgm:t>
        <a:bodyPr/>
        <a:lstStyle/>
        <a:p>
          <a:endParaRPr lang="es-MX" dirty="0"/>
        </a:p>
      </dgm:t>
    </dgm:pt>
    <dgm:pt modelId="{5A8AD591-02A1-400A-8F3B-5BF448282FDF}" type="sibTrans" cxnId="{FB9C977F-8146-4AFF-9DEB-51209C88AA54}">
      <dgm:prSet/>
      <dgm:spPr/>
      <dgm:t>
        <a:bodyPr/>
        <a:lstStyle/>
        <a:p>
          <a:endParaRPr lang="es-MX"/>
        </a:p>
      </dgm:t>
    </dgm:pt>
    <dgm:pt modelId="{F69A5AEA-29B1-4994-A598-B38372BC3175}">
      <dgm:prSet/>
      <dgm:spPr/>
      <dgm:t>
        <a:bodyPr/>
        <a:lstStyle/>
        <a:p>
          <a:pPr rtl="0"/>
          <a:r>
            <a:rPr lang="es-MX" dirty="0" smtClean="0"/>
            <a:t>Entrega de reportes de practicas</a:t>
          </a:r>
          <a:endParaRPr lang="es-MX" dirty="0"/>
        </a:p>
      </dgm:t>
    </dgm:pt>
    <dgm:pt modelId="{34D21900-34BC-4C4E-A43E-B0765FA4C4E3}" type="parTrans" cxnId="{EB877EBD-FB2E-4B07-9318-E072450FAAE7}">
      <dgm:prSet/>
      <dgm:spPr/>
      <dgm:t>
        <a:bodyPr/>
        <a:lstStyle/>
        <a:p>
          <a:endParaRPr lang="es-MX"/>
        </a:p>
      </dgm:t>
    </dgm:pt>
    <dgm:pt modelId="{29E3BF75-4C24-457A-934B-74F2A4CCC480}" type="sibTrans" cxnId="{EB877EBD-FB2E-4B07-9318-E072450FAAE7}">
      <dgm:prSet/>
      <dgm:spPr/>
      <dgm:t>
        <a:bodyPr/>
        <a:lstStyle/>
        <a:p>
          <a:endParaRPr lang="es-MX"/>
        </a:p>
      </dgm:t>
    </dgm:pt>
    <dgm:pt modelId="{C2235D6F-E0F3-4C20-89FD-0150BD8FCFA7}">
      <dgm:prSet/>
      <dgm:spPr/>
      <dgm:t>
        <a:bodyPr/>
        <a:lstStyle/>
        <a:p>
          <a:pPr rtl="0"/>
          <a:r>
            <a:rPr lang="es-MX" dirty="0" smtClean="0"/>
            <a:t>20%</a:t>
          </a:r>
          <a:endParaRPr lang="es-MX" dirty="0"/>
        </a:p>
      </dgm:t>
    </dgm:pt>
    <dgm:pt modelId="{1C56BBD4-1125-4D0D-9BB8-EC7BD9DE729F}" type="parTrans" cxnId="{D1C8EB08-ED0C-44A9-9661-7D7145DF9409}">
      <dgm:prSet/>
      <dgm:spPr/>
      <dgm:t>
        <a:bodyPr/>
        <a:lstStyle/>
        <a:p>
          <a:endParaRPr lang="es-MX" dirty="0"/>
        </a:p>
      </dgm:t>
    </dgm:pt>
    <dgm:pt modelId="{5B003BAD-B84F-4626-8464-8CFA9C3C9A50}" type="sibTrans" cxnId="{D1C8EB08-ED0C-44A9-9661-7D7145DF9409}">
      <dgm:prSet/>
      <dgm:spPr/>
      <dgm:t>
        <a:bodyPr/>
        <a:lstStyle/>
        <a:p>
          <a:endParaRPr lang="es-MX"/>
        </a:p>
      </dgm:t>
    </dgm:pt>
    <dgm:pt modelId="{45728E91-FA08-4077-BF03-306C6E6DC678}">
      <dgm:prSet/>
      <dgm:spPr/>
      <dgm:t>
        <a:bodyPr/>
        <a:lstStyle/>
        <a:p>
          <a:pPr rtl="0"/>
          <a:r>
            <a:rPr lang="es-MX" dirty="0" smtClean="0"/>
            <a:t>Exposiciones</a:t>
          </a:r>
          <a:endParaRPr lang="es-MX" dirty="0"/>
        </a:p>
      </dgm:t>
    </dgm:pt>
    <dgm:pt modelId="{9C1FF1A1-1ACC-4CAA-BB2D-0981DF9EA47C}" type="parTrans" cxnId="{B22265D1-F37C-4C40-B139-6D8C7FFC2919}">
      <dgm:prSet/>
      <dgm:spPr/>
      <dgm:t>
        <a:bodyPr/>
        <a:lstStyle/>
        <a:p>
          <a:endParaRPr lang="es-MX"/>
        </a:p>
      </dgm:t>
    </dgm:pt>
    <dgm:pt modelId="{8CC740B8-D6E7-472D-AEA7-CD3F98CB74E1}" type="sibTrans" cxnId="{B22265D1-F37C-4C40-B139-6D8C7FFC2919}">
      <dgm:prSet/>
      <dgm:spPr/>
      <dgm:t>
        <a:bodyPr/>
        <a:lstStyle/>
        <a:p>
          <a:endParaRPr lang="es-MX"/>
        </a:p>
      </dgm:t>
    </dgm:pt>
    <dgm:pt modelId="{C620C096-1D9F-4396-A682-471B3552E5EA}">
      <dgm:prSet/>
      <dgm:spPr/>
      <dgm:t>
        <a:bodyPr/>
        <a:lstStyle/>
        <a:p>
          <a:pPr rtl="0"/>
          <a:r>
            <a:rPr lang="es-MX" dirty="0" smtClean="0"/>
            <a:t>20%</a:t>
          </a:r>
          <a:endParaRPr lang="es-MX" dirty="0"/>
        </a:p>
      </dgm:t>
    </dgm:pt>
    <dgm:pt modelId="{6E695F4E-AAAB-4200-B1F6-65F68F6C62AA}" type="parTrans" cxnId="{48409003-16F2-4EBD-B3CF-797DF8DB1866}">
      <dgm:prSet/>
      <dgm:spPr/>
      <dgm:t>
        <a:bodyPr/>
        <a:lstStyle/>
        <a:p>
          <a:endParaRPr lang="es-MX" dirty="0"/>
        </a:p>
      </dgm:t>
    </dgm:pt>
    <dgm:pt modelId="{6C1E437F-9134-4560-8BCC-AEDC3AD44202}" type="sibTrans" cxnId="{48409003-16F2-4EBD-B3CF-797DF8DB1866}">
      <dgm:prSet/>
      <dgm:spPr/>
      <dgm:t>
        <a:bodyPr/>
        <a:lstStyle/>
        <a:p>
          <a:endParaRPr lang="es-MX"/>
        </a:p>
      </dgm:t>
    </dgm:pt>
    <dgm:pt modelId="{39427B1B-B00D-4C0B-A4DE-FFE9F4D89DBB}">
      <dgm:prSet/>
      <dgm:spPr/>
      <dgm:t>
        <a:bodyPr/>
        <a:lstStyle/>
        <a:p>
          <a:pPr rtl="0"/>
          <a:r>
            <a:rPr lang="es-MX" dirty="0" smtClean="0"/>
            <a:t>Entrega de tareas</a:t>
          </a:r>
          <a:endParaRPr lang="es-MX" dirty="0"/>
        </a:p>
      </dgm:t>
    </dgm:pt>
    <dgm:pt modelId="{F455F237-72A0-43A0-85BA-91AA16897A3F}" type="parTrans" cxnId="{A4C13145-D19B-4D90-B4E2-128A8B581346}">
      <dgm:prSet/>
      <dgm:spPr/>
      <dgm:t>
        <a:bodyPr/>
        <a:lstStyle/>
        <a:p>
          <a:endParaRPr lang="es-MX"/>
        </a:p>
      </dgm:t>
    </dgm:pt>
    <dgm:pt modelId="{6BBBB286-E2D4-40C1-87B5-673D743749A9}" type="sibTrans" cxnId="{A4C13145-D19B-4D90-B4E2-128A8B581346}">
      <dgm:prSet/>
      <dgm:spPr/>
      <dgm:t>
        <a:bodyPr/>
        <a:lstStyle/>
        <a:p>
          <a:endParaRPr lang="es-MX"/>
        </a:p>
      </dgm:t>
    </dgm:pt>
    <dgm:pt modelId="{DCDAF827-40DC-469A-A80F-2EAD46F98FA1}">
      <dgm:prSet/>
      <dgm:spPr/>
      <dgm:t>
        <a:bodyPr/>
        <a:lstStyle/>
        <a:p>
          <a:pPr rtl="0"/>
          <a:r>
            <a:rPr lang="es-MX" dirty="0" smtClean="0"/>
            <a:t>20%</a:t>
          </a:r>
          <a:endParaRPr lang="es-MX" dirty="0"/>
        </a:p>
      </dgm:t>
    </dgm:pt>
    <dgm:pt modelId="{60004C91-1618-469D-B5F2-77216FD18C8A}" type="parTrans" cxnId="{C3AA9DF1-C0A5-4B9E-BFAB-E2EFD169CCA2}">
      <dgm:prSet/>
      <dgm:spPr/>
      <dgm:t>
        <a:bodyPr/>
        <a:lstStyle/>
        <a:p>
          <a:endParaRPr lang="es-MX" dirty="0"/>
        </a:p>
      </dgm:t>
    </dgm:pt>
    <dgm:pt modelId="{F54DF064-58ED-483B-A2C8-11AF8964F6CC}" type="sibTrans" cxnId="{C3AA9DF1-C0A5-4B9E-BFAB-E2EFD169CCA2}">
      <dgm:prSet/>
      <dgm:spPr/>
      <dgm:t>
        <a:bodyPr/>
        <a:lstStyle/>
        <a:p>
          <a:endParaRPr lang="es-MX"/>
        </a:p>
      </dgm:t>
    </dgm:pt>
    <dgm:pt modelId="{6806E026-B0A0-4E55-B0DD-88B2D31F4847}" type="pres">
      <dgm:prSet presAssocID="{75FAE992-7E88-4C62-8347-B34AEF0E74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EBABED1-7C6D-4194-9872-FAFC551C3283}" type="pres">
      <dgm:prSet presAssocID="{1F9FDDEA-E91D-48B0-A427-35A4C05AC116}" presName="root" presStyleCnt="0"/>
      <dgm:spPr/>
    </dgm:pt>
    <dgm:pt modelId="{36332F47-9D09-4B99-AE80-C5C1E01825FD}" type="pres">
      <dgm:prSet presAssocID="{1F9FDDEA-E91D-48B0-A427-35A4C05AC116}" presName="rootComposite" presStyleCnt="0"/>
      <dgm:spPr/>
    </dgm:pt>
    <dgm:pt modelId="{874B2615-509B-490A-A5AD-1644B0172754}" type="pres">
      <dgm:prSet presAssocID="{1F9FDDEA-E91D-48B0-A427-35A4C05AC116}" presName="rootText" presStyleLbl="node1" presStyleIdx="0" presStyleCnt="4"/>
      <dgm:spPr/>
      <dgm:t>
        <a:bodyPr/>
        <a:lstStyle/>
        <a:p>
          <a:endParaRPr lang="es-MX"/>
        </a:p>
      </dgm:t>
    </dgm:pt>
    <dgm:pt modelId="{403985AA-9D41-4012-A2C1-7FDFB4439325}" type="pres">
      <dgm:prSet presAssocID="{1F9FDDEA-E91D-48B0-A427-35A4C05AC116}" presName="rootConnector" presStyleLbl="node1" presStyleIdx="0" presStyleCnt="4"/>
      <dgm:spPr/>
      <dgm:t>
        <a:bodyPr/>
        <a:lstStyle/>
        <a:p>
          <a:endParaRPr lang="es-MX"/>
        </a:p>
      </dgm:t>
    </dgm:pt>
    <dgm:pt modelId="{E4724898-15A0-4DD1-86D6-F495EB87FAAE}" type="pres">
      <dgm:prSet presAssocID="{1F9FDDEA-E91D-48B0-A427-35A4C05AC116}" presName="childShape" presStyleCnt="0"/>
      <dgm:spPr/>
    </dgm:pt>
    <dgm:pt modelId="{A84AB1B1-FDBC-44AD-B70F-D73B4C9D3866}" type="pres">
      <dgm:prSet presAssocID="{FFE602EB-59B4-4A3A-B5D6-945F6F8876B5}" presName="Name13" presStyleLbl="parChTrans1D2" presStyleIdx="0" presStyleCnt="4"/>
      <dgm:spPr/>
      <dgm:t>
        <a:bodyPr/>
        <a:lstStyle/>
        <a:p>
          <a:endParaRPr lang="es-MX"/>
        </a:p>
      </dgm:t>
    </dgm:pt>
    <dgm:pt modelId="{378076EA-BB97-4966-98C5-098B244F85E4}" type="pres">
      <dgm:prSet presAssocID="{F364F536-8A45-48E5-8E1E-F3B5D3AAD580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36C31-6E16-4175-B35A-7B0761049BFE}" type="pres">
      <dgm:prSet presAssocID="{F69A5AEA-29B1-4994-A598-B38372BC3175}" presName="root" presStyleCnt="0"/>
      <dgm:spPr/>
    </dgm:pt>
    <dgm:pt modelId="{F741063A-F187-411D-A910-6781335B9816}" type="pres">
      <dgm:prSet presAssocID="{F69A5AEA-29B1-4994-A598-B38372BC3175}" presName="rootComposite" presStyleCnt="0"/>
      <dgm:spPr/>
    </dgm:pt>
    <dgm:pt modelId="{C71A1D53-53A0-4FC7-9299-D6B266E74301}" type="pres">
      <dgm:prSet presAssocID="{F69A5AEA-29B1-4994-A598-B38372BC3175}" presName="rootText" presStyleLbl="node1" presStyleIdx="1" presStyleCnt="4"/>
      <dgm:spPr/>
      <dgm:t>
        <a:bodyPr/>
        <a:lstStyle/>
        <a:p>
          <a:endParaRPr lang="es-MX"/>
        </a:p>
      </dgm:t>
    </dgm:pt>
    <dgm:pt modelId="{9BF4BC23-A15D-4E98-A9CC-B7A4D136BC87}" type="pres">
      <dgm:prSet presAssocID="{F69A5AEA-29B1-4994-A598-B38372BC3175}" presName="rootConnector" presStyleLbl="node1" presStyleIdx="1" presStyleCnt="4"/>
      <dgm:spPr/>
      <dgm:t>
        <a:bodyPr/>
        <a:lstStyle/>
        <a:p>
          <a:endParaRPr lang="es-MX"/>
        </a:p>
      </dgm:t>
    </dgm:pt>
    <dgm:pt modelId="{67639C11-4339-48DA-B81B-A73D618E64ED}" type="pres">
      <dgm:prSet presAssocID="{F69A5AEA-29B1-4994-A598-B38372BC3175}" presName="childShape" presStyleCnt="0"/>
      <dgm:spPr/>
    </dgm:pt>
    <dgm:pt modelId="{04541837-7710-4997-91D5-72519BE8F3CF}" type="pres">
      <dgm:prSet presAssocID="{1C56BBD4-1125-4D0D-9BB8-EC7BD9DE729F}" presName="Name13" presStyleLbl="parChTrans1D2" presStyleIdx="1" presStyleCnt="4"/>
      <dgm:spPr/>
      <dgm:t>
        <a:bodyPr/>
        <a:lstStyle/>
        <a:p>
          <a:endParaRPr lang="es-MX"/>
        </a:p>
      </dgm:t>
    </dgm:pt>
    <dgm:pt modelId="{5F6AB4AC-1DE8-4ED4-9240-80B0B79C056A}" type="pres">
      <dgm:prSet presAssocID="{C2235D6F-E0F3-4C20-89FD-0150BD8FCFA7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72D1B-5635-49DE-B1F6-F38B56683E02}" type="pres">
      <dgm:prSet presAssocID="{45728E91-FA08-4077-BF03-306C6E6DC678}" presName="root" presStyleCnt="0"/>
      <dgm:spPr/>
    </dgm:pt>
    <dgm:pt modelId="{63BE2A52-A3AB-4479-9F43-6E5D83B2B415}" type="pres">
      <dgm:prSet presAssocID="{45728E91-FA08-4077-BF03-306C6E6DC678}" presName="rootComposite" presStyleCnt="0"/>
      <dgm:spPr/>
    </dgm:pt>
    <dgm:pt modelId="{349E0A8E-8CF1-41AC-80B8-D4ABE1A89C47}" type="pres">
      <dgm:prSet presAssocID="{45728E91-FA08-4077-BF03-306C6E6DC678}" presName="rootText" presStyleLbl="node1" presStyleIdx="2" presStyleCnt="4"/>
      <dgm:spPr/>
      <dgm:t>
        <a:bodyPr/>
        <a:lstStyle/>
        <a:p>
          <a:endParaRPr lang="es-MX"/>
        </a:p>
      </dgm:t>
    </dgm:pt>
    <dgm:pt modelId="{A5BC09C4-6DFC-46C9-9302-5F1CC486F519}" type="pres">
      <dgm:prSet presAssocID="{45728E91-FA08-4077-BF03-306C6E6DC678}" presName="rootConnector" presStyleLbl="node1" presStyleIdx="2" presStyleCnt="4"/>
      <dgm:spPr/>
      <dgm:t>
        <a:bodyPr/>
        <a:lstStyle/>
        <a:p>
          <a:endParaRPr lang="es-MX"/>
        </a:p>
      </dgm:t>
    </dgm:pt>
    <dgm:pt modelId="{DADA2AEB-C383-4E33-BDC7-BD704147F586}" type="pres">
      <dgm:prSet presAssocID="{45728E91-FA08-4077-BF03-306C6E6DC678}" presName="childShape" presStyleCnt="0"/>
      <dgm:spPr/>
    </dgm:pt>
    <dgm:pt modelId="{1B8C62FA-A9B9-4B25-957F-5564C48D6E45}" type="pres">
      <dgm:prSet presAssocID="{6E695F4E-AAAB-4200-B1F6-65F68F6C62AA}" presName="Name13" presStyleLbl="parChTrans1D2" presStyleIdx="2" presStyleCnt="4"/>
      <dgm:spPr/>
      <dgm:t>
        <a:bodyPr/>
        <a:lstStyle/>
        <a:p>
          <a:endParaRPr lang="es-MX"/>
        </a:p>
      </dgm:t>
    </dgm:pt>
    <dgm:pt modelId="{9447C352-E18E-44B7-B122-FA0529BDD813}" type="pres">
      <dgm:prSet presAssocID="{C620C096-1D9F-4396-A682-471B3552E5EA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7A3632-4ED2-411E-AACA-2643AA505414}" type="pres">
      <dgm:prSet presAssocID="{39427B1B-B00D-4C0B-A4DE-FFE9F4D89DBB}" presName="root" presStyleCnt="0"/>
      <dgm:spPr/>
    </dgm:pt>
    <dgm:pt modelId="{D5648695-9E81-4011-A2F9-8996A7DBC5FF}" type="pres">
      <dgm:prSet presAssocID="{39427B1B-B00D-4C0B-A4DE-FFE9F4D89DBB}" presName="rootComposite" presStyleCnt="0"/>
      <dgm:spPr/>
    </dgm:pt>
    <dgm:pt modelId="{66ECEE5B-BCEC-4FBB-9565-A7BE1C9D2180}" type="pres">
      <dgm:prSet presAssocID="{39427B1B-B00D-4C0B-A4DE-FFE9F4D89DBB}" presName="rootText" presStyleLbl="node1" presStyleIdx="3" presStyleCnt="4"/>
      <dgm:spPr/>
      <dgm:t>
        <a:bodyPr/>
        <a:lstStyle/>
        <a:p>
          <a:endParaRPr lang="es-MX"/>
        </a:p>
      </dgm:t>
    </dgm:pt>
    <dgm:pt modelId="{2128875B-99AB-46E0-BA61-31969FFCCCF4}" type="pres">
      <dgm:prSet presAssocID="{39427B1B-B00D-4C0B-A4DE-FFE9F4D89DBB}" presName="rootConnector" presStyleLbl="node1" presStyleIdx="3" presStyleCnt="4"/>
      <dgm:spPr/>
      <dgm:t>
        <a:bodyPr/>
        <a:lstStyle/>
        <a:p>
          <a:endParaRPr lang="es-MX"/>
        </a:p>
      </dgm:t>
    </dgm:pt>
    <dgm:pt modelId="{EB6B5B24-80B8-4C59-A0CA-70246D4C787A}" type="pres">
      <dgm:prSet presAssocID="{39427B1B-B00D-4C0B-A4DE-FFE9F4D89DBB}" presName="childShape" presStyleCnt="0"/>
      <dgm:spPr/>
    </dgm:pt>
    <dgm:pt modelId="{1CF0D2FE-ADA1-4D56-A7D5-672E993A09BE}" type="pres">
      <dgm:prSet presAssocID="{60004C91-1618-469D-B5F2-77216FD18C8A}" presName="Name13" presStyleLbl="parChTrans1D2" presStyleIdx="3" presStyleCnt="4"/>
      <dgm:spPr/>
      <dgm:t>
        <a:bodyPr/>
        <a:lstStyle/>
        <a:p>
          <a:endParaRPr lang="es-MX"/>
        </a:p>
      </dgm:t>
    </dgm:pt>
    <dgm:pt modelId="{0183EBC3-A564-4D51-BD44-FE0F50B8CCB5}" type="pres">
      <dgm:prSet presAssocID="{DCDAF827-40DC-469A-A80F-2EAD46F98FA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DF9C58-584E-436F-8E35-AAD8CE3AA98C}" type="presOf" srcId="{FFE602EB-59B4-4A3A-B5D6-945F6F8876B5}" destId="{A84AB1B1-FDBC-44AD-B70F-D73B4C9D3866}" srcOrd="0" destOrd="0" presId="urn:microsoft.com/office/officeart/2005/8/layout/hierarchy3"/>
    <dgm:cxn modelId="{5D778641-556B-4236-8548-8997DB59F4FB}" type="presOf" srcId="{F364F536-8A45-48E5-8E1E-F3B5D3AAD580}" destId="{378076EA-BB97-4966-98C5-098B244F85E4}" srcOrd="0" destOrd="0" presId="urn:microsoft.com/office/officeart/2005/8/layout/hierarchy3"/>
    <dgm:cxn modelId="{610BF6AA-2253-433E-AA90-E4A76494D5E8}" type="presOf" srcId="{C620C096-1D9F-4396-A682-471B3552E5EA}" destId="{9447C352-E18E-44B7-B122-FA0529BDD813}" srcOrd="0" destOrd="0" presId="urn:microsoft.com/office/officeart/2005/8/layout/hierarchy3"/>
    <dgm:cxn modelId="{54299411-115E-4F0E-B4A4-1900E0AAB17E}" type="presOf" srcId="{1F9FDDEA-E91D-48B0-A427-35A4C05AC116}" destId="{403985AA-9D41-4012-A2C1-7FDFB4439325}" srcOrd="1" destOrd="0" presId="urn:microsoft.com/office/officeart/2005/8/layout/hierarchy3"/>
    <dgm:cxn modelId="{126CCF36-713B-432D-BDC8-C409BDB3927F}" type="presOf" srcId="{45728E91-FA08-4077-BF03-306C6E6DC678}" destId="{349E0A8E-8CF1-41AC-80B8-D4ABE1A89C47}" srcOrd="0" destOrd="0" presId="urn:microsoft.com/office/officeart/2005/8/layout/hierarchy3"/>
    <dgm:cxn modelId="{963C1959-B5CB-400E-8FB2-79D27812953D}" type="presOf" srcId="{F69A5AEA-29B1-4994-A598-B38372BC3175}" destId="{9BF4BC23-A15D-4E98-A9CC-B7A4D136BC87}" srcOrd="1" destOrd="0" presId="urn:microsoft.com/office/officeart/2005/8/layout/hierarchy3"/>
    <dgm:cxn modelId="{FE99BB12-D4B6-4241-98E5-4A51FC56C46B}" type="presOf" srcId="{39427B1B-B00D-4C0B-A4DE-FFE9F4D89DBB}" destId="{2128875B-99AB-46E0-BA61-31969FFCCCF4}" srcOrd="1" destOrd="0" presId="urn:microsoft.com/office/officeart/2005/8/layout/hierarchy3"/>
    <dgm:cxn modelId="{5A9F2CB8-51C4-4911-ADE3-5CC02FBC48C7}" type="presOf" srcId="{6E695F4E-AAAB-4200-B1F6-65F68F6C62AA}" destId="{1B8C62FA-A9B9-4B25-957F-5564C48D6E45}" srcOrd="0" destOrd="0" presId="urn:microsoft.com/office/officeart/2005/8/layout/hierarchy3"/>
    <dgm:cxn modelId="{D1C8EB08-ED0C-44A9-9661-7D7145DF9409}" srcId="{F69A5AEA-29B1-4994-A598-B38372BC3175}" destId="{C2235D6F-E0F3-4C20-89FD-0150BD8FCFA7}" srcOrd="0" destOrd="0" parTransId="{1C56BBD4-1125-4D0D-9BB8-EC7BD9DE729F}" sibTransId="{5B003BAD-B84F-4626-8464-8CFA9C3C9A50}"/>
    <dgm:cxn modelId="{EB877EBD-FB2E-4B07-9318-E072450FAAE7}" srcId="{75FAE992-7E88-4C62-8347-B34AEF0E742C}" destId="{F69A5AEA-29B1-4994-A598-B38372BC3175}" srcOrd="1" destOrd="0" parTransId="{34D21900-34BC-4C4E-A43E-B0765FA4C4E3}" sibTransId="{29E3BF75-4C24-457A-934B-74F2A4CCC480}"/>
    <dgm:cxn modelId="{E0425182-1302-460A-8594-98013B48EB1A}" type="presOf" srcId="{60004C91-1618-469D-B5F2-77216FD18C8A}" destId="{1CF0D2FE-ADA1-4D56-A7D5-672E993A09BE}" srcOrd="0" destOrd="0" presId="urn:microsoft.com/office/officeart/2005/8/layout/hierarchy3"/>
    <dgm:cxn modelId="{1C0EDA10-E140-4FBF-84EB-F68C9A6827DC}" type="presOf" srcId="{1C56BBD4-1125-4D0D-9BB8-EC7BD9DE729F}" destId="{04541837-7710-4997-91D5-72519BE8F3CF}" srcOrd="0" destOrd="0" presId="urn:microsoft.com/office/officeart/2005/8/layout/hierarchy3"/>
    <dgm:cxn modelId="{E016C996-8726-4ED1-8754-F16F9F8F1B1A}" type="presOf" srcId="{39427B1B-B00D-4C0B-A4DE-FFE9F4D89DBB}" destId="{66ECEE5B-BCEC-4FBB-9565-A7BE1C9D2180}" srcOrd="0" destOrd="0" presId="urn:microsoft.com/office/officeart/2005/8/layout/hierarchy3"/>
    <dgm:cxn modelId="{F98B49A1-E306-4A96-ACE1-00072F453A98}" type="presOf" srcId="{45728E91-FA08-4077-BF03-306C6E6DC678}" destId="{A5BC09C4-6DFC-46C9-9302-5F1CC486F519}" srcOrd="1" destOrd="0" presId="urn:microsoft.com/office/officeart/2005/8/layout/hierarchy3"/>
    <dgm:cxn modelId="{5C5787E1-2FCD-4E6C-AD10-530887B97D3F}" type="presOf" srcId="{DCDAF827-40DC-469A-A80F-2EAD46F98FA1}" destId="{0183EBC3-A564-4D51-BD44-FE0F50B8CCB5}" srcOrd="0" destOrd="0" presId="urn:microsoft.com/office/officeart/2005/8/layout/hierarchy3"/>
    <dgm:cxn modelId="{A4C13145-D19B-4D90-B4E2-128A8B581346}" srcId="{75FAE992-7E88-4C62-8347-B34AEF0E742C}" destId="{39427B1B-B00D-4C0B-A4DE-FFE9F4D89DBB}" srcOrd="3" destOrd="0" parTransId="{F455F237-72A0-43A0-85BA-91AA16897A3F}" sibTransId="{6BBBB286-E2D4-40C1-87B5-673D743749A9}"/>
    <dgm:cxn modelId="{48409003-16F2-4EBD-B3CF-797DF8DB1866}" srcId="{45728E91-FA08-4077-BF03-306C6E6DC678}" destId="{C620C096-1D9F-4396-A682-471B3552E5EA}" srcOrd="0" destOrd="0" parTransId="{6E695F4E-AAAB-4200-B1F6-65F68F6C62AA}" sibTransId="{6C1E437F-9134-4560-8BCC-AEDC3AD44202}"/>
    <dgm:cxn modelId="{21B61E46-1C3A-4422-B1D9-5B304FDC19D4}" type="presOf" srcId="{1F9FDDEA-E91D-48B0-A427-35A4C05AC116}" destId="{874B2615-509B-490A-A5AD-1644B0172754}" srcOrd="0" destOrd="0" presId="urn:microsoft.com/office/officeart/2005/8/layout/hierarchy3"/>
    <dgm:cxn modelId="{B8B6D085-AFAF-4284-9A26-9DDE927D9961}" type="presOf" srcId="{F69A5AEA-29B1-4994-A598-B38372BC3175}" destId="{C71A1D53-53A0-4FC7-9299-D6B266E74301}" srcOrd="0" destOrd="0" presId="urn:microsoft.com/office/officeart/2005/8/layout/hierarchy3"/>
    <dgm:cxn modelId="{26BFC3BD-12C1-4D0D-8ABE-44B2BC409ADC}" type="presOf" srcId="{75FAE992-7E88-4C62-8347-B34AEF0E742C}" destId="{6806E026-B0A0-4E55-B0DD-88B2D31F4847}" srcOrd="0" destOrd="0" presId="urn:microsoft.com/office/officeart/2005/8/layout/hierarchy3"/>
    <dgm:cxn modelId="{DA86514C-5A6A-4D6F-85E6-4566B18D8696}" srcId="{75FAE992-7E88-4C62-8347-B34AEF0E742C}" destId="{1F9FDDEA-E91D-48B0-A427-35A4C05AC116}" srcOrd="0" destOrd="0" parTransId="{980ED350-C04C-4B4B-B19B-07796B08CDB6}" sibTransId="{229F787E-012E-40CD-8E7A-6D1E469DEEB5}"/>
    <dgm:cxn modelId="{FB9C977F-8146-4AFF-9DEB-51209C88AA54}" srcId="{1F9FDDEA-E91D-48B0-A427-35A4C05AC116}" destId="{F364F536-8A45-48E5-8E1E-F3B5D3AAD580}" srcOrd="0" destOrd="0" parTransId="{FFE602EB-59B4-4A3A-B5D6-945F6F8876B5}" sibTransId="{5A8AD591-02A1-400A-8F3B-5BF448282FDF}"/>
    <dgm:cxn modelId="{5252AD31-D067-4C4F-9294-BD9B46894C75}" type="presOf" srcId="{C2235D6F-E0F3-4C20-89FD-0150BD8FCFA7}" destId="{5F6AB4AC-1DE8-4ED4-9240-80B0B79C056A}" srcOrd="0" destOrd="0" presId="urn:microsoft.com/office/officeart/2005/8/layout/hierarchy3"/>
    <dgm:cxn modelId="{B22265D1-F37C-4C40-B139-6D8C7FFC2919}" srcId="{75FAE992-7E88-4C62-8347-B34AEF0E742C}" destId="{45728E91-FA08-4077-BF03-306C6E6DC678}" srcOrd="2" destOrd="0" parTransId="{9C1FF1A1-1ACC-4CAA-BB2D-0981DF9EA47C}" sibTransId="{8CC740B8-D6E7-472D-AEA7-CD3F98CB74E1}"/>
    <dgm:cxn modelId="{C3AA9DF1-C0A5-4B9E-BFAB-E2EFD169CCA2}" srcId="{39427B1B-B00D-4C0B-A4DE-FFE9F4D89DBB}" destId="{DCDAF827-40DC-469A-A80F-2EAD46F98FA1}" srcOrd="0" destOrd="0" parTransId="{60004C91-1618-469D-B5F2-77216FD18C8A}" sibTransId="{F54DF064-58ED-483B-A2C8-11AF8964F6CC}"/>
    <dgm:cxn modelId="{94C8D049-FFA6-4EF8-BE9C-918DF8FA7727}" type="presParOf" srcId="{6806E026-B0A0-4E55-B0DD-88B2D31F4847}" destId="{3EBABED1-7C6D-4194-9872-FAFC551C3283}" srcOrd="0" destOrd="0" presId="urn:microsoft.com/office/officeart/2005/8/layout/hierarchy3"/>
    <dgm:cxn modelId="{26F90193-9135-4D28-BAED-9326CA758347}" type="presParOf" srcId="{3EBABED1-7C6D-4194-9872-FAFC551C3283}" destId="{36332F47-9D09-4B99-AE80-C5C1E01825FD}" srcOrd="0" destOrd="0" presId="urn:microsoft.com/office/officeart/2005/8/layout/hierarchy3"/>
    <dgm:cxn modelId="{8DDDD38E-8D69-43B6-B41B-0B6FD05EFD39}" type="presParOf" srcId="{36332F47-9D09-4B99-AE80-C5C1E01825FD}" destId="{874B2615-509B-490A-A5AD-1644B0172754}" srcOrd="0" destOrd="0" presId="urn:microsoft.com/office/officeart/2005/8/layout/hierarchy3"/>
    <dgm:cxn modelId="{644AFCE3-7E01-4BA4-994E-DCF23E936354}" type="presParOf" srcId="{36332F47-9D09-4B99-AE80-C5C1E01825FD}" destId="{403985AA-9D41-4012-A2C1-7FDFB4439325}" srcOrd="1" destOrd="0" presId="urn:microsoft.com/office/officeart/2005/8/layout/hierarchy3"/>
    <dgm:cxn modelId="{6914A618-8CAA-432A-8BEF-DE0BA01DC348}" type="presParOf" srcId="{3EBABED1-7C6D-4194-9872-FAFC551C3283}" destId="{E4724898-15A0-4DD1-86D6-F495EB87FAAE}" srcOrd="1" destOrd="0" presId="urn:microsoft.com/office/officeart/2005/8/layout/hierarchy3"/>
    <dgm:cxn modelId="{BDAD18AF-CFEC-482F-AED4-7632602FFAC4}" type="presParOf" srcId="{E4724898-15A0-4DD1-86D6-F495EB87FAAE}" destId="{A84AB1B1-FDBC-44AD-B70F-D73B4C9D3866}" srcOrd="0" destOrd="0" presId="urn:microsoft.com/office/officeart/2005/8/layout/hierarchy3"/>
    <dgm:cxn modelId="{D9D8F4CE-5E8A-427F-AB4B-D94E7780E35A}" type="presParOf" srcId="{E4724898-15A0-4DD1-86D6-F495EB87FAAE}" destId="{378076EA-BB97-4966-98C5-098B244F85E4}" srcOrd="1" destOrd="0" presId="urn:microsoft.com/office/officeart/2005/8/layout/hierarchy3"/>
    <dgm:cxn modelId="{66725D0E-D9F9-461E-9C7F-6DB31E0659A0}" type="presParOf" srcId="{6806E026-B0A0-4E55-B0DD-88B2D31F4847}" destId="{6D036C31-6E16-4175-B35A-7B0761049BFE}" srcOrd="1" destOrd="0" presId="urn:microsoft.com/office/officeart/2005/8/layout/hierarchy3"/>
    <dgm:cxn modelId="{FA8E5A8C-7592-403F-AB15-C1B1F2F7D3D9}" type="presParOf" srcId="{6D036C31-6E16-4175-B35A-7B0761049BFE}" destId="{F741063A-F187-411D-A910-6781335B9816}" srcOrd="0" destOrd="0" presId="urn:microsoft.com/office/officeart/2005/8/layout/hierarchy3"/>
    <dgm:cxn modelId="{EB84BCD9-9E43-4162-845B-7DDE59D61B9C}" type="presParOf" srcId="{F741063A-F187-411D-A910-6781335B9816}" destId="{C71A1D53-53A0-4FC7-9299-D6B266E74301}" srcOrd="0" destOrd="0" presId="urn:microsoft.com/office/officeart/2005/8/layout/hierarchy3"/>
    <dgm:cxn modelId="{C861761C-7D5E-4325-ADD3-F49D0170E7E5}" type="presParOf" srcId="{F741063A-F187-411D-A910-6781335B9816}" destId="{9BF4BC23-A15D-4E98-A9CC-B7A4D136BC87}" srcOrd="1" destOrd="0" presId="urn:microsoft.com/office/officeart/2005/8/layout/hierarchy3"/>
    <dgm:cxn modelId="{87235212-CDAE-4812-8A30-8E7FACE2FEA8}" type="presParOf" srcId="{6D036C31-6E16-4175-B35A-7B0761049BFE}" destId="{67639C11-4339-48DA-B81B-A73D618E64ED}" srcOrd="1" destOrd="0" presId="urn:microsoft.com/office/officeart/2005/8/layout/hierarchy3"/>
    <dgm:cxn modelId="{8964BFDD-E7B1-4E35-91BB-A78D9F87B749}" type="presParOf" srcId="{67639C11-4339-48DA-B81B-A73D618E64ED}" destId="{04541837-7710-4997-91D5-72519BE8F3CF}" srcOrd="0" destOrd="0" presId="urn:microsoft.com/office/officeart/2005/8/layout/hierarchy3"/>
    <dgm:cxn modelId="{FE537444-7953-4943-ABC8-EA313D7F4B46}" type="presParOf" srcId="{67639C11-4339-48DA-B81B-A73D618E64ED}" destId="{5F6AB4AC-1DE8-4ED4-9240-80B0B79C056A}" srcOrd="1" destOrd="0" presId="urn:microsoft.com/office/officeart/2005/8/layout/hierarchy3"/>
    <dgm:cxn modelId="{D6B4CE33-3AD7-493A-B5F6-F32A1BB32D3F}" type="presParOf" srcId="{6806E026-B0A0-4E55-B0DD-88B2D31F4847}" destId="{93272D1B-5635-49DE-B1F6-F38B56683E02}" srcOrd="2" destOrd="0" presId="urn:microsoft.com/office/officeart/2005/8/layout/hierarchy3"/>
    <dgm:cxn modelId="{78733235-C630-46F1-8122-A6D786FC7E26}" type="presParOf" srcId="{93272D1B-5635-49DE-B1F6-F38B56683E02}" destId="{63BE2A52-A3AB-4479-9F43-6E5D83B2B415}" srcOrd="0" destOrd="0" presId="urn:microsoft.com/office/officeart/2005/8/layout/hierarchy3"/>
    <dgm:cxn modelId="{2F50F570-C658-4B2E-9801-1173744887E0}" type="presParOf" srcId="{63BE2A52-A3AB-4479-9F43-6E5D83B2B415}" destId="{349E0A8E-8CF1-41AC-80B8-D4ABE1A89C47}" srcOrd="0" destOrd="0" presId="urn:microsoft.com/office/officeart/2005/8/layout/hierarchy3"/>
    <dgm:cxn modelId="{9AAF3A95-89E4-47D8-90B8-7D53C1EC7131}" type="presParOf" srcId="{63BE2A52-A3AB-4479-9F43-6E5D83B2B415}" destId="{A5BC09C4-6DFC-46C9-9302-5F1CC486F519}" srcOrd="1" destOrd="0" presId="urn:microsoft.com/office/officeart/2005/8/layout/hierarchy3"/>
    <dgm:cxn modelId="{4DB17600-AF92-47DC-A4F4-B085977DD030}" type="presParOf" srcId="{93272D1B-5635-49DE-B1F6-F38B56683E02}" destId="{DADA2AEB-C383-4E33-BDC7-BD704147F586}" srcOrd="1" destOrd="0" presId="urn:microsoft.com/office/officeart/2005/8/layout/hierarchy3"/>
    <dgm:cxn modelId="{FF15C129-84D8-47BD-B284-59CDFE5CEFE8}" type="presParOf" srcId="{DADA2AEB-C383-4E33-BDC7-BD704147F586}" destId="{1B8C62FA-A9B9-4B25-957F-5564C48D6E45}" srcOrd="0" destOrd="0" presId="urn:microsoft.com/office/officeart/2005/8/layout/hierarchy3"/>
    <dgm:cxn modelId="{E6F0E81C-CDA1-42C9-8517-53A319CCDC14}" type="presParOf" srcId="{DADA2AEB-C383-4E33-BDC7-BD704147F586}" destId="{9447C352-E18E-44B7-B122-FA0529BDD813}" srcOrd="1" destOrd="0" presId="urn:microsoft.com/office/officeart/2005/8/layout/hierarchy3"/>
    <dgm:cxn modelId="{1A2AFC99-FEEF-4015-A631-F8C7380B7C4F}" type="presParOf" srcId="{6806E026-B0A0-4E55-B0DD-88B2D31F4847}" destId="{F17A3632-4ED2-411E-AACA-2643AA505414}" srcOrd="3" destOrd="0" presId="urn:microsoft.com/office/officeart/2005/8/layout/hierarchy3"/>
    <dgm:cxn modelId="{95C99E14-D52A-4E02-8299-10F747F938DD}" type="presParOf" srcId="{F17A3632-4ED2-411E-AACA-2643AA505414}" destId="{D5648695-9E81-4011-A2F9-8996A7DBC5FF}" srcOrd="0" destOrd="0" presId="urn:microsoft.com/office/officeart/2005/8/layout/hierarchy3"/>
    <dgm:cxn modelId="{3E484396-5C08-4555-99BC-EF1DCBC30BAD}" type="presParOf" srcId="{D5648695-9E81-4011-A2F9-8996A7DBC5FF}" destId="{66ECEE5B-BCEC-4FBB-9565-A7BE1C9D2180}" srcOrd="0" destOrd="0" presId="urn:microsoft.com/office/officeart/2005/8/layout/hierarchy3"/>
    <dgm:cxn modelId="{DB353AA2-4872-452A-9166-2B16CE1526E5}" type="presParOf" srcId="{D5648695-9E81-4011-A2F9-8996A7DBC5FF}" destId="{2128875B-99AB-46E0-BA61-31969FFCCCF4}" srcOrd="1" destOrd="0" presId="urn:microsoft.com/office/officeart/2005/8/layout/hierarchy3"/>
    <dgm:cxn modelId="{06B5A6D1-7265-4E9D-9BEF-B1DBB6C3869A}" type="presParOf" srcId="{F17A3632-4ED2-411E-AACA-2643AA505414}" destId="{EB6B5B24-80B8-4C59-A0CA-70246D4C787A}" srcOrd="1" destOrd="0" presId="urn:microsoft.com/office/officeart/2005/8/layout/hierarchy3"/>
    <dgm:cxn modelId="{5F35022D-7FD4-4CEA-82CA-DCAD2F524CE0}" type="presParOf" srcId="{EB6B5B24-80B8-4C59-A0CA-70246D4C787A}" destId="{1CF0D2FE-ADA1-4D56-A7D5-672E993A09BE}" srcOrd="0" destOrd="0" presId="urn:microsoft.com/office/officeart/2005/8/layout/hierarchy3"/>
    <dgm:cxn modelId="{68436DF7-C60B-4627-9588-ABCF4977DAE8}" type="presParOf" srcId="{EB6B5B24-80B8-4C59-A0CA-70246D4C787A}" destId="{0183EBC3-A564-4D51-BD44-FE0F50B8CCB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8D072AE-E75A-496D-A9F7-47C199A7C95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D5713C46-2132-4DBC-81CD-5D7941384FA5}">
      <dgm:prSet/>
      <dgm:spPr/>
      <dgm:t>
        <a:bodyPr/>
        <a:lstStyle/>
        <a:p>
          <a:pPr rtl="0"/>
          <a:r>
            <a:rPr lang="es-ES_tradnl" dirty="0" smtClean="0"/>
            <a:t>Dador Electrónico</a:t>
          </a:r>
          <a:endParaRPr lang="es-MX" dirty="0"/>
        </a:p>
      </dgm:t>
    </dgm:pt>
    <dgm:pt modelId="{E9FF0B44-BC17-486C-92B8-133D8D2B3349}" type="parTrans" cxnId="{F3D3EABA-341F-4275-862B-1742B1056D76}">
      <dgm:prSet/>
      <dgm:spPr/>
      <dgm:t>
        <a:bodyPr/>
        <a:lstStyle/>
        <a:p>
          <a:endParaRPr lang="es-MX"/>
        </a:p>
      </dgm:t>
    </dgm:pt>
    <dgm:pt modelId="{F967E838-8648-45C9-BAA9-3D3657F344F9}" type="sibTrans" cxnId="{F3D3EABA-341F-4275-862B-1742B1056D76}">
      <dgm:prSet/>
      <dgm:spPr/>
      <dgm:t>
        <a:bodyPr/>
        <a:lstStyle/>
        <a:p>
          <a:endParaRPr lang="es-MX"/>
        </a:p>
      </dgm:t>
    </dgm:pt>
    <dgm:pt modelId="{9A286EEE-9F9C-4E9D-AAFF-017725EE3223}">
      <dgm:prSet/>
      <dgm:spPr/>
      <dgm:t>
        <a:bodyPr/>
        <a:lstStyle/>
        <a:p>
          <a:pPr rtl="0"/>
          <a:r>
            <a:rPr lang="es-ES_tradnl" dirty="0" smtClean="0"/>
            <a:t>Energía Solar.</a:t>
          </a:r>
          <a:endParaRPr lang="es-ES" dirty="0"/>
        </a:p>
      </dgm:t>
    </dgm:pt>
    <dgm:pt modelId="{0F537D16-22EA-4C55-A750-1E76CDBED797}" type="parTrans" cxnId="{44CD0D27-AA37-456C-BE23-6638A7D57943}">
      <dgm:prSet/>
      <dgm:spPr/>
      <dgm:t>
        <a:bodyPr/>
        <a:lstStyle/>
        <a:p>
          <a:endParaRPr lang="es-MX"/>
        </a:p>
      </dgm:t>
    </dgm:pt>
    <dgm:pt modelId="{98205C6F-5FD6-48AE-96E1-F85F5569ADB5}" type="sibTrans" cxnId="{44CD0D27-AA37-456C-BE23-6638A7D57943}">
      <dgm:prSet/>
      <dgm:spPr/>
      <dgm:t>
        <a:bodyPr/>
        <a:lstStyle/>
        <a:p>
          <a:endParaRPr lang="es-MX"/>
        </a:p>
      </dgm:t>
    </dgm:pt>
    <dgm:pt modelId="{E581224C-6328-4C90-B15F-8B6FA23A18E8}" type="pres">
      <dgm:prSet presAssocID="{58D072AE-E75A-496D-A9F7-47C199A7C9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A33085F-0829-426A-BC46-8E725BF65B6E}" type="pres">
      <dgm:prSet presAssocID="{D5713C46-2132-4DBC-81CD-5D7941384FA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80361C-C516-42CC-9A23-1A59D68ABED3}" type="pres">
      <dgm:prSet presAssocID="{F967E838-8648-45C9-BAA9-3D3657F344F9}" presName="spacer" presStyleCnt="0"/>
      <dgm:spPr/>
    </dgm:pt>
    <dgm:pt modelId="{912DA870-0C2B-4B41-BC12-FE46EF1B879D}" type="pres">
      <dgm:prSet presAssocID="{9A286EEE-9F9C-4E9D-AAFF-017725EE322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FBA4C2-B14A-4E30-BDCA-21A22127A41F}" type="presOf" srcId="{58D072AE-E75A-496D-A9F7-47C199A7C959}" destId="{E581224C-6328-4C90-B15F-8B6FA23A18E8}" srcOrd="0" destOrd="0" presId="urn:microsoft.com/office/officeart/2005/8/layout/vList2"/>
    <dgm:cxn modelId="{71098502-8BA5-4761-9646-BC51B0BA3E17}" type="presOf" srcId="{9A286EEE-9F9C-4E9D-AAFF-017725EE3223}" destId="{912DA870-0C2B-4B41-BC12-FE46EF1B879D}" srcOrd="0" destOrd="0" presId="urn:microsoft.com/office/officeart/2005/8/layout/vList2"/>
    <dgm:cxn modelId="{F3D3EABA-341F-4275-862B-1742B1056D76}" srcId="{58D072AE-E75A-496D-A9F7-47C199A7C959}" destId="{D5713C46-2132-4DBC-81CD-5D7941384FA5}" srcOrd="0" destOrd="0" parTransId="{E9FF0B44-BC17-486C-92B8-133D8D2B3349}" sibTransId="{F967E838-8648-45C9-BAA9-3D3657F344F9}"/>
    <dgm:cxn modelId="{44CD0D27-AA37-456C-BE23-6638A7D57943}" srcId="{58D072AE-E75A-496D-A9F7-47C199A7C959}" destId="{9A286EEE-9F9C-4E9D-AAFF-017725EE3223}" srcOrd="1" destOrd="0" parTransId="{0F537D16-22EA-4C55-A750-1E76CDBED797}" sibTransId="{98205C6F-5FD6-48AE-96E1-F85F5569ADB5}"/>
    <dgm:cxn modelId="{0A390920-8663-4DD8-8980-2EF1106FFB8F}" type="presOf" srcId="{D5713C46-2132-4DBC-81CD-5D7941384FA5}" destId="{9A33085F-0829-426A-BC46-8E725BF65B6E}" srcOrd="0" destOrd="0" presId="urn:microsoft.com/office/officeart/2005/8/layout/vList2"/>
    <dgm:cxn modelId="{182EA30C-26BC-4974-8C3D-8E2FFF74E9C9}" type="presParOf" srcId="{E581224C-6328-4C90-B15F-8B6FA23A18E8}" destId="{9A33085F-0829-426A-BC46-8E725BF65B6E}" srcOrd="0" destOrd="0" presId="urn:microsoft.com/office/officeart/2005/8/layout/vList2"/>
    <dgm:cxn modelId="{4F02CBB2-11C7-4105-8461-ACC2056FC578}" type="presParOf" srcId="{E581224C-6328-4C90-B15F-8B6FA23A18E8}" destId="{9980361C-C516-42CC-9A23-1A59D68ABED3}" srcOrd="1" destOrd="0" presId="urn:microsoft.com/office/officeart/2005/8/layout/vList2"/>
    <dgm:cxn modelId="{F42438ED-B2A7-42C8-BE0B-6237FB4CAD52}" type="presParOf" srcId="{E581224C-6328-4C90-B15F-8B6FA23A18E8}" destId="{912DA870-0C2B-4B41-BC12-FE46EF1B879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76923F1-4A91-4048-8F4C-A259DB42128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435E3F1E-CB8B-46C7-ABCF-3E6AAF8BC02C}">
      <dgm:prSet/>
      <dgm:spPr/>
      <dgm:t>
        <a:bodyPr/>
        <a:lstStyle/>
        <a:p>
          <a:pPr rtl="0"/>
          <a:r>
            <a:rPr lang="es-ES_tradnl" u="sng" dirty="0" smtClean="0"/>
            <a:t>PIGMENTOS FOTOSINTÉTICOS</a:t>
          </a:r>
          <a:endParaRPr lang="es-MX" dirty="0"/>
        </a:p>
      </dgm:t>
    </dgm:pt>
    <dgm:pt modelId="{B541DAFD-9CA9-492D-AE98-83252BD252EE}" type="parTrans" cxnId="{ABDC5DD0-D2D1-4AD2-9970-254821CD5715}">
      <dgm:prSet/>
      <dgm:spPr/>
      <dgm:t>
        <a:bodyPr/>
        <a:lstStyle/>
        <a:p>
          <a:endParaRPr lang="es-MX"/>
        </a:p>
      </dgm:t>
    </dgm:pt>
    <dgm:pt modelId="{79C63925-F55D-4D5E-8C0B-7B26828BFA53}" type="sibTrans" cxnId="{ABDC5DD0-D2D1-4AD2-9970-254821CD5715}">
      <dgm:prSet/>
      <dgm:spPr/>
      <dgm:t>
        <a:bodyPr/>
        <a:lstStyle/>
        <a:p>
          <a:endParaRPr lang="es-MX"/>
        </a:p>
      </dgm:t>
    </dgm:pt>
    <dgm:pt modelId="{195A1043-7384-47B7-9DA5-04B6CD953E85}">
      <dgm:prSet/>
      <dgm:spPr/>
      <dgm:t>
        <a:bodyPr/>
        <a:lstStyle/>
        <a:p>
          <a:pPr rtl="0"/>
          <a:r>
            <a:rPr lang="es-ES_tradnl" dirty="0" smtClean="0"/>
            <a:t>SE CONVIERTE EN ATP</a:t>
          </a:r>
          <a:endParaRPr lang="es-ES" dirty="0"/>
        </a:p>
      </dgm:t>
    </dgm:pt>
    <dgm:pt modelId="{4BCCAFBC-2620-45AD-9094-ED7EDBE508E3}" type="parTrans" cxnId="{E2DA0555-5F9A-4A8F-BEBF-84DE102D967E}">
      <dgm:prSet/>
      <dgm:spPr/>
      <dgm:t>
        <a:bodyPr/>
        <a:lstStyle/>
        <a:p>
          <a:endParaRPr lang="es-MX"/>
        </a:p>
      </dgm:t>
    </dgm:pt>
    <dgm:pt modelId="{00BABD00-C0B4-489E-93E5-4B4F7B50064E}" type="sibTrans" cxnId="{E2DA0555-5F9A-4A8F-BEBF-84DE102D967E}">
      <dgm:prSet/>
      <dgm:spPr/>
      <dgm:t>
        <a:bodyPr/>
        <a:lstStyle/>
        <a:p>
          <a:endParaRPr lang="es-MX"/>
        </a:p>
      </dgm:t>
    </dgm:pt>
    <dgm:pt modelId="{F343CA72-497A-4DD6-A7DA-1F8D44CB8BDB}" type="pres">
      <dgm:prSet presAssocID="{976923F1-4A91-4048-8F4C-A259DB4212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421839-3EB1-4474-84A4-108D667B4CFA}" type="pres">
      <dgm:prSet presAssocID="{435E3F1E-CB8B-46C7-ABCF-3E6AAF8BC02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8FF87E-CCA5-4031-8F6F-0B5D33619E8E}" type="pres">
      <dgm:prSet presAssocID="{79C63925-F55D-4D5E-8C0B-7B26828BFA53}" presName="spacer" presStyleCnt="0"/>
      <dgm:spPr/>
    </dgm:pt>
    <dgm:pt modelId="{FDCAE5E1-45AF-40AB-9A37-12B666966F6D}" type="pres">
      <dgm:prSet presAssocID="{195A1043-7384-47B7-9DA5-04B6CD953E8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BDC5DD0-D2D1-4AD2-9970-254821CD5715}" srcId="{976923F1-4A91-4048-8F4C-A259DB42128C}" destId="{435E3F1E-CB8B-46C7-ABCF-3E6AAF8BC02C}" srcOrd="0" destOrd="0" parTransId="{B541DAFD-9CA9-492D-AE98-83252BD252EE}" sibTransId="{79C63925-F55D-4D5E-8C0B-7B26828BFA53}"/>
    <dgm:cxn modelId="{1B2F4A2E-22B8-4B77-8682-81ECE604AE17}" type="presOf" srcId="{195A1043-7384-47B7-9DA5-04B6CD953E85}" destId="{FDCAE5E1-45AF-40AB-9A37-12B666966F6D}" srcOrd="0" destOrd="0" presId="urn:microsoft.com/office/officeart/2005/8/layout/vList2"/>
    <dgm:cxn modelId="{80D6C1C9-01A6-411A-B238-EB8C1D3CF989}" type="presOf" srcId="{976923F1-4A91-4048-8F4C-A259DB42128C}" destId="{F343CA72-497A-4DD6-A7DA-1F8D44CB8BDB}" srcOrd="0" destOrd="0" presId="urn:microsoft.com/office/officeart/2005/8/layout/vList2"/>
    <dgm:cxn modelId="{41024CB8-3119-4651-A1F4-06EC4D307421}" type="presOf" srcId="{435E3F1E-CB8B-46C7-ABCF-3E6AAF8BC02C}" destId="{6D421839-3EB1-4474-84A4-108D667B4CFA}" srcOrd="0" destOrd="0" presId="urn:microsoft.com/office/officeart/2005/8/layout/vList2"/>
    <dgm:cxn modelId="{E2DA0555-5F9A-4A8F-BEBF-84DE102D967E}" srcId="{976923F1-4A91-4048-8F4C-A259DB42128C}" destId="{195A1043-7384-47B7-9DA5-04B6CD953E85}" srcOrd="1" destOrd="0" parTransId="{4BCCAFBC-2620-45AD-9094-ED7EDBE508E3}" sibTransId="{00BABD00-C0B4-489E-93E5-4B4F7B50064E}"/>
    <dgm:cxn modelId="{D3C2DCF0-77E5-46A8-96D4-E401C4C31C12}" type="presParOf" srcId="{F343CA72-497A-4DD6-A7DA-1F8D44CB8BDB}" destId="{6D421839-3EB1-4474-84A4-108D667B4CFA}" srcOrd="0" destOrd="0" presId="urn:microsoft.com/office/officeart/2005/8/layout/vList2"/>
    <dgm:cxn modelId="{63827076-6CEE-4DAF-82F3-CF4C01012DE6}" type="presParOf" srcId="{F343CA72-497A-4DD6-A7DA-1F8D44CB8BDB}" destId="{228FF87E-CCA5-4031-8F6F-0B5D33619E8E}" srcOrd="1" destOrd="0" presId="urn:microsoft.com/office/officeart/2005/8/layout/vList2"/>
    <dgm:cxn modelId="{C48D8198-D236-4C2C-A856-9F1CF849137D}" type="presParOf" srcId="{F343CA72-497A-4DD6-A7DA-1F8D44CB8BDB}" destId="{FDCAE5E1-45AF-40AB-9A37-12B666966F6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1BA262D-29F3-41E1-B8E8-A49014B39B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es-MX"/>
        </a:p>
      </dgm:t>
    </dgm:pt>
    <dgm:pt modelId="{329039DC-6FA4-43C7-8069-1B425DA18A5F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es-ES_tradnl" dirty="0" smtClean="0"/>
            <a:t>Consecuencias de la aparición del O</a:t>
          </a:r>
          <a:r>
            <a:rPr lang="es-ES_tradnl" baseline="-25000" dirty="0" smtClean="0"/>
            <a:t>2</a:t>
          </a:r>
          <a:r>
            <a:rPr lang="es-ES_tradnl" dirty="0" smtClean="0"/>
            <a:t> en la atmósfera.</a:t>
          </a:r>
          <a:endParaRPr lang="es-ES" dirty="0"/>
        </a:p>
      </dgm:t>
    </dgm:pt>
    <dgm:pt modelId="{8DCF8291-8FBE-4692-8F6C-3E3CB6E1AA43}" type="parTrans" cxnId="{D57E4EBB-882B-498F-A8C8-9FE1FA5BD3ED}">
      <dgm:prSet/>
      <dgm:spPr/>
      <dgm:t>
        <a:bodyPr/>
        <a:lstStyle/>
        <a:p>
          <a:endParaRPr lang="es-MX"/>
        </a:p>
      </dgm:t>
    </dgm:pt>
    <dgm:pt modelId="{968F4405-9A34-4028-B294-A82F61CD943C}" type="sibTrans" cxnId="{D57E4EBB-882B-498F-A8C8-9FE1FA5BD3ED}">
      <dgm:prSet/>
      <dgm:spPr/>
      <dgm:t>
        <a:bodyPr/>
        <a:lstStyle/>
        <a:p>
          <a:endParaRPr lang="es-MX"/>
        </a:p>
      </dgm:t>
    </dgm:pt>
    <dgm:pt modelId="{727DCB0E-8574-4C2D-B487-403B6907DB32}" type="pres">
      <dgm:prSet presAssocID="{81BA262D-29F3-41E1-B8E8-A49014B39B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9354F5-AFF6-4958-B0A4-A8A69168C2C3}" type="pres">
      <dgm:prSet presAssocID="{329039DC-6FA4-43C7-8069-1B425DA18A5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7E4EBB-882B-498F-A8C8-9FE1FA5BD3ED}" srcId="{81BA262D-29F3-41E1-B8E8-A49014B39B01}" destId="{329039DC-6FA4-43C7-8069-1B425DA18A5F}" srcOrd="0" destOrd="0" parTransId="{8DCF8291-8FBE-4692-8F6C-3E3CB6E1AA43}" sibTransId="{968F4405-9A34-4028-B294-A82F61CD943C}"/>
    <dgm:cxn modelId="{99CE90D7-715B-490F-810E-23E701596FAF}" type="presOf" srcId="{81BA262D-29F3-41E1-B8E8-A49014B39B01}" destId="{727DCB0E-8574-4C2D-B487-403B6907DB32}" srcOrd="0" destOrd="0" presId="urn:microsoft.com/office/officeart/2005/8/layout/vList2"/>
    <dgm:cxn modelId="{731EAF75-2431-4D8C-A99B-A7F035086BC7}" type="presOf" srcId="{329039DC-6FA4-43C7-8069-1B425DA18A5F}" destId="{CF9354F5-AFF6-4958-B0A4-A8A69168C2C3}" srcOrd="0" destOrd="0" presId="urn:microsoft.com/office/officeart/2005/8/layout/vList2"/>
    <dgm:cxn modelId="{2D06C870-0DE8-45DC-BA8C-DBF8387CE313}" type="presParOf" srcId="{727DCB0E-8574-4C2D-B487-403B6907DB32}" destId="{CF9354F5-AFF6-4958-B0A4-A8A69168C2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1ED33F2-9E3C-4BDA-AC56-1DEC07C951F0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es-MX"/>
        </a:p>
      </dgm:t>
    </dgm:pt>
    <dgm:pt modelId="{19424F4C-CCA9-41B9-AD2F-BFC9AF92EBEF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es-ES_tradnl" dirty="0" smtClean="0"/>
            <a:t>Desaparición organismos anaerobios, o se refugian</a:t>
          </a:r>
          <a:endParaRPr lang="es-MX" dirty="0"/>
        </a:p>
      </dgm:t>
    </dgm:pt>
    <dgm:pt modelId="{031505C7-E67A-4954-8C3F-D7C89443B6AB}" type="parTrans" cxnId="{D3600B62-105D-4635-B5CF-7522D3C5C4FB}">
      <dgm:prSet/>
      <dgm:spPr/>
      <dgm:t>
        <a:bodyPr/>
        <a:lstStyle/>
        <a:p>
          <a:endParaRPr lang="es-MX"/>
        </a:p>
      </dgm:t>
    </dgm:pt>
    <dgm:pt modelId="{759DE027-C924-4700-A4F9-48AE1374F541}" type="sibTrans" cxnId="{D3600B62-105D-4635-B5CF-7522D3C5C4FB}">
      <dgm:prSet/>
      <dgm:spPr/>
      <dgm:t>
        <a:bodyPr/>
        <a:lstStyle/>
        <a:p>
          <a:endParaRPr lang="es-MX"/>
        </a:p>
      </dgm:t>
    </dgm:pt>
    <dgm:pt modelId="{27F363DA-8913-4007-A5DF-0EEB8331BC17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es-ES_tradnl" dirty="0" smtClean="0"/>
            <a:t>Permite colonización medio terrestre (mucho tiempo después). O</a:t>
          </a:r>
          <a:r>
            <a:rPr lang="es-ES_tradnl" baseline="-25000" dirty="0" smtClean="0"/>
            <a:t>2 </a:t>
          </a:r>
          <a:r>
            <a:rPr lang="es-ES_tradnl" dirty="0" smtClean="0"/>
            <a:t>=&gt; O</a:t>
          </a:r>
          <a:r>
            <a:rPr lang="es-ES_tradnl" baseline="-25000" dirty="0" smtClean="0"/>
            <a:t>3</a:t>
          </a:r>
          <a:r>
            <a:rPr lang="es-ES_tradnl" dirty="0" smtClean="0"/>
            <a:t>.</a:t>
          </a:r>
          <a:endParaRPr lang="es-MX" dirty="0"/>
        </a:p>
      </dgm:t>
    </dgm:pt>
    <dgm:pt modelId="{C9510B76-C765-4D33-A88A-4E64990C44B7}" type="parTrans" cxnId="{ECC5D19B-6B56-4EB6-8136-EAA853161565}">
      <dgm:prSet/>
      <dgm:spPr/>
      <dgm:t>
        <a:bodyPr/>
        <a:lstStyle/>
        <a:p>
          <a:endParaRPr lang="es-MX"/>
        </a:p>
      </dgm:t>
    </dgm:pt>
    <dgm:pt modelId="{FE929424-A3A7-4590-83F5-8C1E285B97FB}" type="sibTrans" cxnId="{ECC5D19B-6B56-4EB6-8136-EAA853161565}">
      <dgm:prSet/>
      <dgm:spPr/>
      <dgm:t>
        <a:bodyPr/>
        <a:lstStyle/>
        <a:p>
          <a:endParaRPr lang="es-MX"/>
        </a:p>
      </dgm:t>
    </dgm:pt>
    <dgm:pt modelId="{E00E052C-1451-4C0C-BC08-FBDB8B37F835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es-ES_tradnl" dirty="0" smtClean="0"/>
            <a:t>Permite la aparición de la RESPIRACIÓN AERÓBICA. Más rentable. El O</a:t>
          </a:r>
          <a:r>
            <a:rPr lang="es-ES_tradnl" baseline="-25000" dirty="0" smtClean="0"/>
            <a:t>2</a:t>
          </a:r>
          <a:r>
            <a:rPr lang="es-ES_tradnl" dirty="0" smtClean="0"/>
            <a:t> es utilizado en el metabolismo.</a:t>
          </a:r>
          <a:endParaRPr lang="es-ES" dirty="0"/>
        </a:p>
      </dgm:t>
    </dgm:pt>
    <dgm:pt modelId="{70B659D3-6E3B-403B-B62B-139B75A8BB80}" type="parTrans" cxnId="{FB61FB94-95C4-4E6C-8CCF-8A7C779755FB}">
      <dgm:prSet/>
      <dgm:spPr/>
      <dgm:t>
        <a:bodyPr/>
        <a:lstStyle/>
        <a:p>
          <a:endParaRPr lang="es-MX"/>
        </a:p>
      </dgm:t>
    </dgm:pt>
    <dgm:pt modelId="{F43FE0FB-9BFE-46CE-876E-45374EB39353}" type="sibTrans" cxnId="{FB61FB94-95C4-4E6C-8CCF-8A7C779755FB}">
      <dgm:prSet/>
      <dgm:spPr/>
      <dgm:t>
        <a:bodyPr/>
        <a:lstStyle/>
        <a:p>
          <a:endParaRPr lang="es-MX"/>
        </a:p>
      </dgm:t>
    </dgm:pt>
    <dgm:pt modelId="{B23A7038-1433-47AE-9EC0-8C9D374E53FE}" type="pres">
      <dgm:prSet presAssocID="{81ED33F2-9E3C-4BDA-AC56-1DEC07C951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16F331-E0CC-487F-843E-5C010A51456A}" type="pres">
      <dgm:prSet presAssocID="{19424F4C-CCA9-41B9-AD2F-BFC9AF92EBE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65DB48-39BC-4AD4-A07C-CB4BE82627E2}" type="pres">
      <dgm:prSet presAssocID="{759DE027-C924-4700-A4F9-48AE1374F541}" presName="spacer" presStyleCnt="0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</dgm:pt>
    <dgm:pt modelId="{6FF47404-7222-4196-AB1B-EEC5B21999CB}" type="pres">
      <dgm:prSet presAssocID="{27F363DA-8913-4007-A5DF-0EEB8331BC1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9CFD83-7656-41AE-8194-530806B5FCC5}" type="pres">
      <dgm:prSet presAssocID="{FE929424-A3A7-4590-83F5-8C1E285B97FB}" presName="spacer" presStyleCnt="0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</dgm:pt>
    <dgm:pt modelId="{B57055A6-1323-4967-805C-43407EEDFE24}" type="pres">
      <dgm:prSet presAssocID="{E00E052C-1451-4C0C-BC08-FBDB8B37F83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CED8D8A-BB69-4582-ADF2-D7874474C6AF}" type="presOf" srcId="{19424F4C-CCA9-41B9-AD2F-BFC9AF92EBEF}" destId="{7016F331-E0CC-487F-843E-5C010A51456A}" srcOrd="0" destOrd="0" presId="urn:microsoft.com/office/officeart/2005/8/layout/vList2"/>
    <dgm:cxn modelId="{DF47D8F6-240E-4D29-A3F7-827E354BF122}" type="presOf" srcId="{E00E052C-1451-4C0C-BC08-FBDB8B37F835}" destId="{B57055A6-1323-4967-805C-43407EEDFE24}" srcOrd="0" destOrd="0" presId="urn:microsoft.com/office/officeart/2005/8/layout/vList2"/>
    <dgm:cxn modelId="{9A1A9C4D-9F3A-4EAE-AED0-7B1636165CD1}" type="presOf" srcId="{27F363DA-8913-4007-A5DF-0EEB8331BC17}" destId="{6FF47404-7222-4196-AB1B-EEC5B21999CB}" srcOrd="0" destOrd="0" presId="urn:microsoft.com/office/officeart/2005/8/layout/vList2"/>
    <dgm:cxn modelId="{9D5EBF77-CB4B-4BDA-B33D-F0AC14F87358}" type="presOf" srcId="{81ED33F2-9E3C-4BDA-AC56-1DEC07C951F0}" destId="{B23A7038-1433-47AE-9EC0-8C9D374E53FE}" srcOrd="0" destOrd="0" presId="urn:microsoft.com/office/officeart/2005/8/layout/vList2"/>
    <dgm:cxn modelId="{FB61FB94-95C4-4E6C-8CCF-8A7C779755FB}" srcId="{81ED33F2-9E3C-4BDA-AC56-1DEC07C951F0}" destId="{E00E052C-1451-4C0C-BC08-FBDB8B37F835}" srcOrd="2" destOrd="0" parTransId="{70B659D3-6E3B-403B-B62B-139B75A8BB80}" sibTransId="{F43FE0FB-9BFE-46CE-876E-45374EB39353}"/>
    <dgm:cxn modelId="{D3600B62-105D-4635-B5CF-7522D3C5C4FB}" srcId="{81ED33F2-9E3C-4BDA-AC56-1DEC07C951F0}" destId="{19424F4C-CCA9-41B9-AD2F-BFC9AF92EBEF}" srcOrd="0" destOrd="0" parTransId="{031505C7-E67A-4954-8C3F-D7C89443B6AB}" sibTransId="{759DE027-C924-4700-A4F9-48AE1374F541}"/>
    <dgm:cxn modelId="{ECC5D19B-6B56-4EB6-8136-EAA853161565}" srcId="{81ED33F2-9E3C-4BDA-AC56-1DEC07C951F0}" destId="{27F363DA-8913-4007-A5DF-0EEB8331BC17}" srcOrd="1" destOrd="0" parTransId="{C9510B76-C765-4D33-A88A-4E64990C44B7}" sibTransId="{FE929424-A3A7-4590-83F5-8C1E285B97FB}"/>
    <dgm:cxn modelId="{AFE48E29-06CE-435E-9C5D-CE4737566541}" type="presParOf" srcId="{B23A7038-1433-47AE-9EC0-8C9D374E53FE}" destId="{7016F331-E0CC-487F-843E-5C010A51456A}" srcOrd="0" destOrd="0" presId="urn:microsoft.com/office/officeart/2005/8/layout/vList2"/>
    <dgm:cxn modelId="{AF865FCE-EDF8-4D5A-9A9B-04FEADCF723E}" type="presParOf" srcId="{B23A7038-1433-47AE-9EC0-8C9D374E53FE}" destId="{2F65DB48-39BC-4AD4-A07C-CB4BE82627E2}" srcOrd="1" destOrd="0" presId="urn:microsoft.com/office/officeart/2005/8/layout/vList2"/>
    <dgm:cxn modelId="{108AA15A-3A2C-48B5-A516-F9EF451E573D}" type="presParOf" srcId="{B23A7038-1433-47AE-9EC0-8C9D374E53FE}" destId="{6FF47404-7222-4196-AB1B-EEC5B21999CB}" srcOrd="2" destOrd="0" presId="urn:microsoft.com/office/officeart/2005/8/layout/vList2"/>
    <dgm:cxn modelId="{A82CDCB9-2088-471A-A168-4C9F76FCD1DA}" type="presParOf" srcId="{B23A7038-1433-47AE-9EC0-8C9D374E53FE}" destId="{DC9CFD83-7656-41AE-8194-530806B5FCC5}" srcOrd="3" destOrd="0" presId="urn:microsoft.com/office/officeart/2005/8/layout/vList2"/>
    <dgm:cxn modelId="{AE49946A-B42A-45D5-83ED-18E16C167873}" type="presParOf" srcId="{B23A7038-1433-47AE-9EC0-8C9D374E53FE}" destId="{B57055A6-1323-4967-805C-43407EEDFE2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25A5F0F-1106-463C-AB77-FE9FA298B6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7FCBFBA-E3D1-475D-9277-E1DB89B6B655}">
      <dgm:prSet/>
      <dgm:spPr/>
      <dgm:t>
        <a:bodyPr/>
        <a:lstStyle/>
        <a:p>
          <a:pPr rtl="0"/>
          <a:r>
            <a:rPr lang="es-ES_tradnl" dirty="0" smtClean="0"/>
            <a:t>1ª</a:t>
          </a:r>
          <a:r>
            <a:rPr lang="es-ES_tradnl" baseline="30000" dirty="0" smtClean="0"/>
            <a:t>s</a:t>
          </a:r>
          <a:r>
            <a:rPr lang="es-ES_tradnl" dirty="0" smtClean="0"/>
            <a:t> CÉLULAS</a:t>
          </a:r>
          <a:endParaRPr lang="es-ES" dirty="0"/>
        </a:p>
      </dgm:t>
    </dgm:pt>
    <dgm:pt modelId="{A9B8F167-EE39-44EB-A085-2EA3F2D788B7}" type="parTrans" cxnId="{3A3CDF59-815E-4FB2-8C3D-0692A639CA1C}">
      <dgm:prSet/>
      <dgm:spPr/>
      <dgm:t>
        <a:bodyPr/>
        <a:lstStyle/>
        <a:p>
          <a:endParaRPr lang="es-MX"/>
        </a:p>
      </dgm:t>
    </dgm:pt>
    <dgm:pt modelId="{A44E2A01-7220-46D6-8FB2-9C5501F7B685}" type="sibTrans" cxnId="{3A3CDF59-815E-4FB2-8C3D-0692A639CA1C}">
      <dgm:prSet/>
      <dgm:spPr/>
      <dgm:t>
        <a:bodyPr/>
        <a:lstStyle/>
        <a:p>
          <a:endParaRPr lang="es-MX"/>
        </a:p>
      </dgm:t>
    </dgm:pt>
    <dgm:pt modelId="{061B50F1-4CBD-4912-A6D8-0E991F27DEA2}" type="pres">
      <dgm:prSet presAssocID="{A25A5F0F-1106-463C-AB77-FE9FA298B6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B9DDB07-C8FB-40E7-B0A9-CF9D7355A618}" type="pres">
      <dgm:prSet presAssocID="{B7FCBFBA-E3D1-475D-9277-E1DB89B6B65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A3CDF59-815E-4FB2-8C3D-0692A639CA1C}" srcId="{A25A5F0F-1106-463C-AB77-FE9FA298B620}" destId="{B7FCBFBA-E3D1-475D-9277-E1DB89B6B655}" srcOrd="0" destOrd="0" parTransId="{A9B8F167-EE39-44EB-A085-2EA3F2D788B7}" sibTransId="{A44E2A01-7220-46D6-8FB2-9C5501F7B685}"/>
    <dgm:cxn modelId="{117AB617-1DB9-40FC-AC0A-D1D5FC633533}" type="presOf" srcId="{B7FCBFBA-E3D1-475D-9277-E1DB89B6B655}" destId="{BB9DDB07-C8FB-40E7-B0A9-CF9D7355A618}" srcOrd="0" destOrd="0" presId="urn:microsoft.com/office/officeart/2005/8/layout/vList2"/>
    <dgm:cxn modelId="{19C77BBE-041B-4BE4-95AA-7F8F3D027A57}" type="presOf" srcId="{A25A5F0F-1106-463C-AB77-FE9FA298B620}" destId="{061B50F1-4CBD-4912-A6D8-0E991F27DEA2}" srcOrd="0" destOrd="0" presId="urn:microsoft.com/office/officeart/2005/8/layout/vList2"/>
    <dgm:cxn modelId="{6CF60296-3890-41DA-A676-A8399447C762}" type="presParOf" srcId="{061B50F1-4CBD-4912-A6D8-0E991F27DEA2}" destId="{BB9DDB07-C8FB-40E7-B0A9-CF9D7355A6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DF7CAC33-017F-403D-B66F-0115BC924A2C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s-MX"/>
        </a:p>
      </dgm:t>
    </dgm:pt>
    <dgm:pt modelId="{E3618A98-4C22-4C2D-9F5E-84E4C1B22E90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Heterótrofos fermentadores anaerobios</a:t>
          </a:r>
          <a:endParaRPr lang="es-MX" dirty="0"/>
        </a:p>
      </dgm:t>
    </dgm:pt>
    <dgm:pt modelId="{B6B8677F-0CD2-4C20-BF14-EDE18E37016B}" type="parTrans" cxnId="{944EAF38-C5B4-4B53-AE74-003B3C3121B0}">
      <dgm:prSet/>
      <dgm:spPr/>
      <dgm:t>
        <a:bodyPr/>
        <a:lstStyle/>
        <a:p>
          <a:endParaRPr lang="es-MX"/>
        </a:p>
      </dgm:t>
    </dgm:pt>
    <dgm:pt modelId="{F5BFB66A-819F-4A8F-83B5-42E46A68F578}" type="sibTrans" cxnId="{944EAF38-C5B4-4B53-AE74-003B3C3121B0}">
      <dgm:prSet/>
      <dgm:spPr/>
      <dgm:t>
        <a:bodyPr/>
        <a:lstStyle/>
        <a:p>
          <a:endParaRPr lang="es-MX"/>
        </a:p>
      </dgm:t>
    </dgm:pt>
    <dgm:pt modelId="{F9AD92CE-ECE4-4C59-8AB2-757637C82231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Nutriente: M.O. Disuelta en sopa primitiva</a:t>
          </a:r>
          <a:endParaRPr lang="es-MX" dirty="0"/>
        </a:p>
      </dgm:t>
    </dgm:pt>
    <dgm:pt modelId="{9E140120-4288-474E-A59A-478B10A26778}" type="parTrans" cxnId="{1F26192A-F596-4087-9EB3-91A62ADB76CA}">
      <dgm:prSet/>
      <dgm:spPr/>
      <dgm:t>
        <a:bodyPr/>
        <a:lstStyle/>
        <a:p>
          <a:endParaRPr lang="es-MX"/>
        </a:p>
      </dgm:t>
    </dgm:pt>
    <dgm:pt modelId="{BF074E20-8036-444B-A614-19D11AD329A6}" type="sibTrans" cxnId="{1F26192A-F596-4087-9EB3-91A62ADB76CA}">
      <dgm:prSet/>
      <dgm:spPr/>
      <dgm:t>
        <a:bodyPr/>
        <a:lstStyle/>
        <a:p>
          <a:endParaRPr lang="es-MX"/>
        </a:p>
      </dgm:t>
    </dgm:pt>
    <dgm:pt modelId="{BBD97411-4FF6-44D9-982C-53577C5464EB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Enorme proliferación</a:t>
          </a:r>
          <a:endParaRPr lang="es-ES" dirty="0"/>
        </a:p>
      </dgm:t>
    </dgm:pt>
    <dgm:pt modelId="{B6B5A1B2-D98E-4EB5-A634-0F4CD740C718}" type="parTrans" cxnId="{E46CBEBF-A4C8-4847-BDD8-AB77D3CD96E3}">
      <dgm:prSet/>
      <dgm:spPr/>
      <dgm:t>
        <a:bodyPr/>
        <a:lstStyle/>
        <a:p>
          <a:endParaRPr lang="es-MX"/>
        </a:p>
      </dgm:t>
    </dgm:pt>
    <dgm:pt modelId="{B78EE6D2-8680-4C22-B71D-47ED7A1B9E15}" type="sibTrans" cxnId="{E46CBEBF-A4C8-4847-BDD8-AB77D3CD96E3}">
      <dgm:prSet/>
      <dgm:spPr/>
      <dgm:t>
        <a:bodyPr/>
        <a:lstStyle/>
        <a:p>
          <a:endParaRPr lang="es-MX"/>
        </a:p>
      </dgm:t>
    </dgm:pt>
    <dgm:pt modelId="{3974977D-2996-4517-8C7E-6FA98C72932B}" type="pres">
      <dgm:prSet presAssocID="{DF7CAC33-017F-403D-B66F-0115BC924A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07417B-4145-4BFB-B942-6D8A65C35D08}" type="pres">
      <dgm:prSet presAssocID="{E3618A98-4C22-4C2D-9F5E-84E4C1B22E9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9FAEE7-79AB-49DB-A453-C97F6A815E87}" type="pres">
      <dgm:prSet presAssocID="{F5BFB66A-819F-4A8F-83B5-42E46A68F578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4DDD000-288C-42CA-8DD2-FEBBE38CFDD7}" type="pres">
      <dgm:prSet presAssocID="{F9AD92CE-ECE4-4C59-8AB2-757637C8223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A7A13D-FB93-4599-919E-FD03F89CF3A0}" type="pres">
      <dgm:prSet presAssocID="{BF074E20-8036-444B-A614-19D11AD329A6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3CA14D1-1642-43B1-BCDF-4D030F92C264}" type="pres">
      <dgm:prSet presAssocID="{BBD97411-4FF6-44D9-982C-53577C5464E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8C98551-E0D3-4924-B35B-0FFB390420E5}" type="presOf" srcId="{BBD97411-4FF6-44D9-982C-53577C5464EB}" destId="{03CA14D1-1642-43B1-BCDF-4D030F92C264}" srcOrd="0" destOrd="0" presId="urn:microsoft.com/office/officeart/2005/8/layout/vList2"/>
    <dgm:cxn modelId="{944EAF38-C5B4-4B53-AE74-003B3C3121B0}" srcId="{DF7CAC33-017F-403D-B66F-0115BC924A2C}" destId="{E3618A98-4C22-4C2D-9F5E-84E4C1B22E90}" srcOrd="0" destOrd="0" parTransId="{B6B8677F-0CD2-4C20-BF14-EDE18E37016B}" sibTransId="{F5BFB66A-819F-4A8F-83B5-42E46A68F578}"/>
    <dgm:cxn modelId="{E46CBEBF-A4C8-4847-BDD8-AB77D3CD96E3}" srcId="{DF7CAC33-017F-403D-B66F-0115BC924A2C}" destId="{BBD97411-4FF6-44D9-982C-53577C5464EB}" srcOrd="2" destOrd="0" parTransId="{B6B5A1B2-D98E-4EB5-A634-0F4CD740C718}" sibTransId="{B78EE6D2-8680-4C22-B71D-47ED7A1B9E15}"/>
    <dgm:cxn modelId="{1F26192A-F596-4087-9EB3-91A62ADB76CA}" srcId="{DF7CAC33-017F-403D-B66F-0115BC924A2C}" destId="{F9AD92CE-ECE4-4C59-8AB2-757637C82231}" srcOrd="1" destOrd="0" parTransId="{9E140120-4288-474E-A59A-478B10A26778}" sibTransId="{BF074E20-8036-444B-A614-19D11AD329A6}"/>
    <dgm:cxn modelId="{B93401CD-8218-45C4-A4E6-BEBE0A689A1F}" type="presOf" srcId="{F9AD92CE-ECE4-4C59-8AB2-757637C82231}" destId="{24DDD000-288C-42CA-8DD2-FEBBE38CFDD7}" srcOrd="0" destOrd="0" presId="urn:microsoft.com/office/officeart/2005/8/layout/vList2"/>
    <dgm:cxn modelId="{D3445180-EBBA-4B0D-8179-7FB9584B5B35}" type="presOf" srcId="{E3618A98-4C22-4C2D-9F5E-84E4C1B22E90}" destId="{7707417B-4145-4BFB-B942-6D8A65C35D08}" srcOrd="0" destOrd="0" presId="urn:microsoft.com/office/officeart/2005/8/layout/vList2"/>
    <dgm:cxn modelId="{495C4AAF-8190-4537-927A-349919265385}" type="presOf" srcId="{DF7CAC33-017F-403D-B66F-0115BC924A2C}" destId="{3974977D-2996-4517-8C7E-6FA98C72932B}" srcOrd="0" destOrd="0" presId="urn:microsoft.com/office/officeart/2005/8/layout/vList2"/>
    <dgm:cxn modelId="{E711F593-DE92-4BE1-8137-A90DE1083D0B}" type="presParOf" srcId="{3974977D-2996-4517-8C7E-6FA98C72932B}" destId="{7707417B-4145-4BFB-B942-6D8A65C35D08}" srcOrd="0" destOrd="0" presId="urn:microsoft.com/office/officeart/2005/8/layout/vList2"/>
    <dgm:cxn modelId="{2F057DF2-5AB4-45A1-ABD2-A203A4B753A7}" type="presParOf" srcId="{3974977D-2996-4517-8C7E-6FA98C72932B}" destId="{9F9FAEE7-79AB-49DB-A453-C97F6A815E87}" srcOrd="1" destOrd="0" presId="urn:microsoft.com/office/officeart/2005/8/layout/vList2"/>
    <dgm:cxn modelId="{9CC343C2-21D0-466F-A850-EDDD342FD7AD}" type="presParOf" srcId="{3974977D-2996-4517-8C7E-6FA98C72932B}" destId="{24DDD000-288C-42CA-8DD2-FEBBE38CFDD7}" srcOrd="2" destOrd="0" presId="urn:microsoft.com/office/officeart/2005/8/layout/vList2"/>
    <dgm:cxn modelId="{B16EEDD2-1F49-4104-B071-9B217E7470F6}" type="presParOf" srcId="{3974977D-2996-4517-8C7E-6FA98C72932B}" destId="{47A7A13D-FB93-4599-919E-FD03F89CF3A0}" srcOrd="3" destOrd="0" presId="urn:microsoft.com/office/officeart/2005/8/layout/vList2"/>
    <dgm:cxn modelId="{F7D13B90-2C66-4E24-BC84-F2E2117A408B}" type="presParOf" srcId="{3974977D-2996-4517-8C7E-6FA98C72932B}" destId="{03CA14D1-1642-43B1-BCDF-4D030F92C26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23A8A4F9-4A5B-4760-82AF-0F134D0B399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AC80844-3AFC-4C54-87DA-1F49F07B31E8}">
      <dgm:prSet/>
      <dgm:spPr/>
      <dgm:t>
        <a:bodyPr/>
        <a:lstStyle/>
        <a:p>
          <a:pPr rtl="0"/>
          <a:r>
            <a:rPr lang="es-ES_tradnl" dirty="0" smtClean="0"/>
            <a:t>OTRAS CÉLULAS</a:t>
          </a:r>
          <a:endParaRPr lang="es-ES" dirty="0"/>
        </a:p>
      </dgm:t>
    </dgm:pt>
    <dgm:pt modelId="{C8F4B498-251A-42FD-A4A1-1D926DBF1FE4}" type="parTrans" cxnId="{E5FA0DB9-E838-4C78-A50C-348BFB1D27EC}">
      <dgm:prSet/>
      <dgm:spPr/>
      <dgm:t>
        <a:bodyPr/>
        <a:lstStyle/>
        <a:p>
          <a:endParaRPr lang="es-MX"/>
        </a:p>
      </dgm:t>
    </dgm:pt>
    <dgm:pt modelId="{74A01FD0-6B54-4324-99C5-2C1AF8D53E15}" type="sibTrans" cxnId="{E5FA0DB9-E838-4C78-A50C-348BFB1D27EC}">
      <dgm:prSet/>
      <dgm:spPr/>
      <dgm:t>
        <a:bodyPr/>
        <a:lstStyle/>
        <a:p>
          <a:endParaRPr lang="es-MX"/>
        </a:p>
      </dgm:t>
    </dgm:pt>
    <dgm:pt modelId="{8F02324D-A0B9-4BC2-A329-F0421DCCC7AA}" type="pres">
      <dgm:prSet presAssocID="{23A8A4F9-4A5B-4760-82AF-0F134D0B39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749E9FD-736A-41D9-9C6E-3696BD3ED48C}" type="pres">
      <dgm:prSet presAssocID="{3AC80844-3AFC-4C54-87DA-1F49F07B31E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5FA0DB9-E838-4C78-A50C-348BFB1D27EC}" srcId="{23A8A4F9-4A5B-4760-82AF-0F134D0B399F}" destId="{3AC80844-3AFC-4C54-87DA-1F49F07B31E8}" srcOrd="0" destOrd="0" parTransId="{C8F4B498-251A-42FD-A4A1-1D926DBF1FE4}" sibTransId="{74A01FD0-6B54-4324-99C5-2C1AF8D53E15}"/>
    <dgm:cxn modelId="{8C263D8E-2281-4E1B-8F2E-9FD092998C15}" type="presOf" srcId="{23A8A4F9-4A5B-4760-82AF-0F134D0B399F}" destId="{8F02324D-A0B9-4BC2-A329-F0421DCCC7AA}" srcOrd="0" destOrd="0" presId="urn:microsoft.com/office/officeart/2005/8/layout/vList2"/>
    <dgm:cxn modelId="{4D421DB4-D819-4E47-808A-2ABB0B526D0B}" type="presOf" srcId="{3AC80844-3AFC-4C54-87DA-1F49F07B31E8}" destId="{9749E9FD-736A-41D9-9C6E-3696BD3ED48C}" srcOrd="0" destOrd="0" presId="urn:microsoft.com/office/officeart/2005/8/layout/vList2"/>
    <dgm:cxn modelId="{3D14FDCE-B8E3-4955-88EA-B6FCEBAF1D06}" type="presParOf" srcId="{8F02324D-A0B9-4BC2-A329-F0421DCCC7AA}" destId="{9749E9FD-736A-41D9-9C6E-3696BD3ED4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04B4E99-A1CC-4CF3-AC26-D425ADC24DE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s-MX"/>
        </a:p>
      </dgm:t>
    </dgm:pt>
    <dgm:pt modelId="{66D0C449-82E5-4102-948D-E3FC08DAD407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Autótrofos </a:t>
          </a:r>
          <a:r>
            <a:rPr lang="es-ES_tradnl" dirty="0" err="1" smtClean="0"/>
            <a:t>litotrofototrofos</a:t>
          </a:r>
          <a:endParaRPr lang="es-ES_tradnl" dirty="0"/>
        </a:p>
      </dgm:t>
    </dgm:pt>
    <dgm:pt modelId="{2E8FAC0A-A07A-4300-8EA4-441E40C8FA3A}" type="parTrans" cxnId="{8FCD6A25-E324-4B21-A767-F71CBEC6727A}">
      <dgm:prSet/>
      <dgm:spPr/>
      <dgm:t>
        <a:bodyPr/>
        <a:lstStyle/>
        <a:p>
          <a:endParaRPr lang="es-MX"/>
        </a:p>
      </dgm:t>
    </dgm:pt>
    <dgm:pt modelId="{F28E5F2A-BC80-41B7-A265-0B23D3AD9A91}" type="sibTrans" cxnId="{8FCD6A25-E324-4B21-A767-F71CBEC6727A}">
      <dgm:prSet/>
      <dgm:spPr/>
      <dgm:t>
        <a:bodyPr/>
        <a:lstStyle/>
        <a:p>
          <a:endParaRPr lang="es-MX"/>
        </a:p>
      </dgm:t>
    </dgm:pt>
    <dgm:pt modelId="{3ABFCCB5-E3B8-4469-B78B-89CE0EAC8334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Nutrientes, M.I. Del caldo primitivo</a:t>
          </a:r>
          <a:endParaRPr lang="es-MX" dirty="0"/>
        </a:p>
      </dgm:t>
    </dgm:pt>
    <dgm:pt modelId="{696D9F7F-7CCB-46B0-9674-A71D09D7503C}" type="parTrans" cxnId="{2D6804DB-5F28-4E3B-9C39-755D596F5911}">
      <dgm:prSet/>
      <dgm:spPr/>
      <dgm:t>
        <a:bodyPr/>
        <a:lstStyle/>
        <a:p>
          <a:endParaRPr lang="es-MX"/>
        </a:p>
      </dgm:t>
    </dgm:pt>
    <dgm:pt modelId="{42A4B8B1-756E-4584-BA38-09F00A1EA448}" type="sibTrans" cxnId="{2D6804DB-5F28-4E3B-9C39-755D596F5911}">
      <dgm:prSet/>
      <dgm:spPr/>
      <dgm:t>
        <a:bodyPr/>
        <a:lstStyle/>
        <a:p>
          <a:endParaRPr lang="es-MX"/>
        </a:p>
      </dgm:t>
    </dgm:pt>
    <dgm:pt modelId="{DE37516C-3A70-4D84-8276-E2DBB9579489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_tradnl" dirty="0" smtClean="0"/>
            <a:t>Permite independencia</a:t>
          </a:r>
          <a:endParaRPr lang="es-ES" dirty="0"/>
        </a:p>
      </dgm:t>
    </dgm:pt>
    <dgm:pt modelId="{356B22D0-598B-4F69-B78F-711B23E15525}" type="parTrans" cxnId="{D31EF4E4-1081-4F72-B945-6A2CB1084B53}">
      <dgm:prSet/>
      <dgm:spPr/>
      <dgm:t>
        <a:bodyPr/>
        <a:lstStyle/>
        <a:p>
          <a:endParaRPr lang="es-MX"/>
        </a:p>
      </dgm:t>
    </dgm:pt>
    <dgm:pt modelId="{DF976569-BF56-47A4-B686-DDEDB12F6A64}" type="sibTrans" cxnId="{D31EF4E4-1081-4F72-B945-6A2CB1084B53}">
      <dgm:prSet/>
      <dgm:spPr/>
      <dgm:t>
        <a:bodyPr/>
        <a:lstStyle/>
        <a:p>
          <a:endParaRPr lang="es-MX"/>
        </a:p>
      </dgm:t>
    </dgm:pt>
    <dgm:pt modelId="{14B36CF4-D143-47E3-B873-903C6F8785C3}" type="pres">
      <dgm:prSet presAssocID="{904B4E99-A1CC-4CF3-AC26-D425ADC24D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AF279ED-B3EA-495B-9EF6-CFB4DB1DC740}" type="pres">
      <dgm:prSet presAssocID="{66D0C449-82E5-4102-948D-E3FC08DAD40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23F9D9-F1CD-4148-B672-DB84851CB5D6}" type="pres">
      <dgm:prSet presAssocID="{F28E5F2A-BC80-41B7-A265-0B23D3AD9A91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30280790-2553-48FE-80A0-EF6E241B594E}" type="pres">
      <dgm:prSet presAssocID="{3ABFCCB5-E3B8-4469-B78B-89CE0EAC833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D2B850-8AC8-4B48-B6FD-0F83FAB3F8C4}" type="pres">
      <dgm:prSet presAssocID="{42A4B8B1-756E-4584-BA38-09F00A1EA448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115437E-14EA-4356-A816-6B74434A90D5}" type="pres">
      <dgm:prSet presAssocID="{DE37516C-3A70-4D84-8276-E2DBB957948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5730D7-64D8-4722-8281-9317E8A95E77}" type="presOf" srcId="{66D0C449-82E5-4102-948D-E3FC08DAD407}" destId="{6AF279ED-B3EA-495B-9EF6-CFB4DB1DC740}" srcOrd="0" destOrd="0" presId="urn:microsoft.com/office/officeart/2005/8/layout/vList2"/>
    <dgm:cxn modelId="{D31EF4E4-1081-4F72-B945-6A2CB1084B53}" srcId="{904B4E99-A1CC-4CF3-AC26-D425ADC24DEE}" destId="{DE37516C-3A70-4D84-8276-E2DBB9579489}" srcOrd="2" destOrd="0" parTransId="{356B22D0-598B-4F69-B78F-711B23E15525}" sibTransId="{DF976569-BF56-47A4-B686-DDEDB12F6A64}"/>
    <dgm:cxn modelId="{4A53EB42-1BE4-424A-98E6-213871EDF73A}" type="presOf" srcId="{904B4E99-A1CC-4CF3-AC26-D425ADC24DEE}" destId="{14B36CF4-D143-47E3-B873-903C6F8785C3}" srcOrd="0" destOrd="0" presId="urn:microsoft.com/office/officeart/2005/8/layout/vList2"/>
    <dgm:cxn modelId="{8FCD6A25-E324-4B21-A767-F71CBEC6727A}" srcId="{904B4E99-A1CC-4CF3-AC26-D425ADC24DEE}" destId="{66D0C449-82E5-4102-948D-E3FC08DAD407}" srcOrd="0" destOrd="0" parTransId="{2E8FAC0A-A07A-4300-8EA4-441E40C8FA3A}" sibTransId="{F28E5F2A-BC80-41B7-A265-0B23D3AD9A91}"/>
    <dgm:cxn modelId="{2D6804DB-5F28-4E3B-9C39-755D596F5911}" srcId="{904B4E99-A1CC-4CF3-AC26-D425ADC24DEE}" destId="{3ABFCCB5-E3B8-4469-B78B-89CE0EAC8334}" srcOrd="1" destOrd="0" parTransId="{696D9F7F-7CCB-46B0-9674-A71D09D7503C}" sibTransId="{42A4B8B1-756E-4584-BA38-09F00A1EA448}"/>
    <dgm:cxn modelId="{DFD825EE-4E8F-40BD-98A4-80F708F0070E}" type="presOf" srcId="{DE37516C-3A70-4D84-8276-E2DBB9579489}" destId="{6115437E-14EA-4356-A816-6B74434A90D5}" srcOrd="0" destOrd="0" presId="urn:microsoft.com/office/officeart/2005/8/layout/vList2"/>
    <dgm:cxn modelId="{39FC5419-480F-4893-8BA0-2FBE1BA40230}" type="presOf" srcId="{3ABFCCB5-E3B8-4469-B78B-89CE0EAC8334}" destId="{30280790-2553-48FE-80A0-EF6E241B594E}" srcOrd="0" destOrd="0" presId="urn:microsoft.com/office/officeart/2005/8/layout/vList2"/>
    <dgm:cxn modelId="{98BC1EC3-7D4B-4740-B34D-C4DC51A24A1C}" type="presParOf" srcId="{14B36CF4-D143-47E3-B873-903C6F8785C3}" destId="{6AF279ED-B3EA-495B-9EF6-CFB4DB1DC740}" srcOrd="0" destOrd="0" presId="urn:microsoft.com/office/officeart/2005/8/layout/vList2"/>
    <dgm:cxn modelId="{7686F61B-FFA6-461C-95F9-F2AFC6B9355F}" type="presParOf" srcId="{14B36CF4-D143-47E3-B873-903C6F8785C3}" destId="{8D23F9D9-F1CD-4148-B672-DB84851CB5D6}" srcOrd="1" destOrd="0" presId="urn:microsoft.com/office/officeart/2005/8/layout/vList2"/>
    <dgm:cxn modelId="{07EFF46B-F8B5-4D54-9297-57BB9B38775C}" type="presParOf" srcId="{14B36CF4-D143-47E3-B873-903C6F8785C3}" destId="{30280790-2553-48FE-80A0-EF6E241B594E}" srcOrd="2" destOrd="0" presId="urn:microsoft.com/office/officeart/2005/8/layout/vList2"/>
    <dgm:cxn modelId="{DDACC35B-7B2C-49B4-A526-CD14A795DE9E}" type="presParOf" srcId="{14B36CF4-D143-47E3-B873-903C6F8785C3}" destId="{18D2B850-8AC8-4B48-B6FD-0F83FAB3F8C4}" srcOrd="3" destOrd="0" presId="urn:microsoft.com/office/officeart/2005/8/layout/vList2"/>
    <dgm:cxn modelId="{93E213B4-B2D8-4D3F-A994-FE9B5735F431}" type="presParOf" srcId="{14B36CF4-D143-47E3-B873-903C6F8785C3}" destId="{6115437E-14EA-4356-A816-6B74434A90D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1C31E3D-632F-4646-A9FF-AD43992266FB}" type="doc">
      <dgm:prSet loTypeId="urn:microsoft.com/office/officeart/2005/8/layout/balance1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582C7F5-221F-4931-9F63-3F3A946AF126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En contra</a:t>
          </a:r>
          <a:endParaRPr lang="es-MX" dirty="0">
            <a:solidFill>
              <a:schemeClr val="bg1"/>
            </a:solidFill>
          </a:endParaRPr>
        </a:p>
      </dgm:t>
    </dgm:pt>
    <dgm:pt modelId="{814211A1-8A1A-43F5-9F1C-6E5D7C22A717}" type="parTrans" cxnId="{326316ED-5305-4D6C-AE4A-F48DC7822E87}">
      <dgm:prSet/>
      <dgm:spPr/>
      <dgm:t>
        <a:bodyPr/>
        <a:lstStyle/>
        <a:p>
          <a:endParaRPr lang="es-MX"/>
        </a:p>
      </dgm:t>
    </dgm:pt>
    <dgm:pt modelId="{DEB0FEC5-1209-46DA-B4AC-0EBEC944919C}" type="sibTrans" cxnId="{326316ED-5305-4D6C-AE4A-F48DC7822E87}">
      <dgm:prSet/>
      <dgm:spPr/>
      <dgm:t>
        <a:bodyPr/>
        <a:lstStyle/>
        <a:p>
          <a:endParaRPr lang="es-MX"/>
        </a:p>
      </dgm:t>
    </dgm:pt>
    <dgm:pt modelId="{0617C543-1583-4D32-9611-2BE4157371FC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bg1"/>
              </a:solidFill>
            </a:rPr>
            <a:t>El material genético de las mitocondrias contiene </a:t>
          </a:r>
          <a:r>
            <a:rPr lang="es-MX" sz="1400" dirty="0" err="1" smtClean="0">
              <a:solidFill>
                <a:schemeClr val="bg1"/>
              </a:solidFill>
            </a:rPr>
            <a:t>intrones</a:t>
          </a:r>
          <a:r>
            <a:rPr lang="es-MX" sz="1400" dirty="0" smtClean="0">
              <a:solidFill>
                <a:schemeClr val="bg1"/>
              </a:solidFill>
            </a:rPr>
            <a:t>, una característica exclusiva de eucariotas</a:t>
          </a:r>
          <a:endParaRPr lang="es-MX" sz="1400" dirty="0">
            <a:solidFill>
              <a:schemeClr val="bg1"/>
            </a:solidFill>
          </a:endParaRPr>
        </a:p>
      </dgm:t>
    </dgm:pt>
    <dgm:pt modelId="{CDD71EEE-6A1F-4422-9D37-DCBDCC8773CD}" type="parTrans" cxnId="{E2DEF6AE-2421-4EE2-8C32-15B055F9D58A}">
      <dgm:prSet/>
      <dgm:spPr/>
      <dgm:t>
        <a:bodyPr/>
        <a:lstStyle/>
        <a:p>
          <a:endParaRPr lang="es-MX"/>
        </a:p>
      </dgm:t>
    </dgm:pt>
    <dgm:pt modelId="{1FA11F20-C0C2-4301-B47B-3AAEBD6D41C5}" type="sibTrans" cxnId="{E2DEF6AE-2421-4EE2-8C32-15B055F9D58A}">
      <dgm:prSet/>
      <dgm:spPr/>
      <dgm:t>
        <a:bodyPr/>
        <a:lstStyle/>
        <a:p>
          <a:endParaRPr lang="es-MX"/>
        </a:p>
      </dgm:t>
    </dgm:pt>
    <dgm:pt modelId="{B7ACBC54-A59C-476F-9254-8930D612DE77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A favor</a:t>
          </a:r>
          <a:endParaRPr lang="es-MX" dirty="0">
            <a:solidFill>
              <a:schemeClr val="bg1"/>
            </a:solidFill>
          </a:endParaRPr>
        </a:p>
      </dgm:t>
    </dgm:pt>
    <dgm:pt modelId="{B93DC58B-9EB6-46A7-B817-E81B3EC55468}" type="parTrans" cxnId="{024C8F18-D46F-462A-907E-B35169E4B6B1}">
      <dgm:prSet/>
      <dgm:spPr/>
      <dgm:t>
        <a:bodyPr/>
        <a:lstStyle/>
        <a:p>
          <a:endParaRPr lang="es-MX"/>
        </a:p>
      </dgm:t>
    </dgm:pt>
    <dgm:pt modelId="{DF041206-83ED-4F7B-A0D4-8E76E495A4D9}" type="sibTrans" cxnId="{024C8F18-D46F-462A-907E-B35169E4B6B1}">
      <dgm:prSet/>
      <dgm:spPr/>
      <dgm:t>
        <a:bodyPr/>
        <a:lstStyle/>
        <a:p>
          <a:endParaRPr lang="es-MX"/>
        </a:p>
      </dgm:t>
    </dgm:pt>
    <dgm:pt modelId="{8D6AB9B6-F04A-4840-A33B-B4193405E318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bg1"/>
              </a:solidFill>
            </a:rPr>
            <a:t>Las mitocondrias se forman por fisión binaria</a:t>
          </a:r>
          <a:endParaRPr lang="es-MX" sz="1400" dirty="0">
            <a:solidFill>
              <a:schemeClr val="bg1"/>
            </a:solidFill>
          </a:endParaRPr>
        </a:p>
      </dgm:t>
    </dgm:pt>
    <dgm:pt modelId="{30ACEB12-10CC-45AE-9560-2F9AF1536321}" type="parTrans" cxnId="{37E95937-8E71-4A4C-A3CD-D72876E7CFB9}">
      <dgm:prSet/>
      <dgm:spPr/>
      <dgm:t>
        <a:bodyPr/>
        <a:lstStyle/>
        <a:p>
          <a:endParaRPr lang="es-MX"/>
        </a:p>
      </dgm:t>
    </dgm:pt>
    <dgm:pt modelId="{6ABD2220-8FD7-4D4F-A7D4-8A3073971C0E}" type="sibTrans" cxnId="{37E95937-8E71-4A4C-A3CD-D72876E7CFB9}">
      <dgm:prSet/>
      <dgm:spPr/>
      <dgm:t>
        <a:bodyPr/>
        <a:lstStyle/>
        <a:p>
          <a:endParaRPr lang="es-MX"/>
        </a:p>
      </dgm:t>
    </dgm:pt>
    <dgm:pt modelId="{63C4D70C-7C3F-4951-810B-EFCFE0334D32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bg1"/>
              </a:solidFill>
            </a:rPr>
            <a:t>Muchas enzimas de las membranas de las mitocondrias están también en bacterias</a:t>
          </a:r>
          <a:endParaRPr lang="es-MX" sz="1400" dirty="0">
            <a:solidFill>
              <a:schemeClr val="bg1"/>
            </a:solidFill>
          </a:endParaRPr>
        </a:p>
      </dgm:t>
    </dgm:pt>
    <dgm:pt modelId="{DF4A9239-F76D-4C0A-BFEE-9399A83D0C0C}" type="parTrans" cxnId="{8BD22542-B221-4D26-8DAE-FE2C29789C78}">
      <dgm:prSet/>
      <dgm:spPr/>
      <dgm:t>
        <a:bodyPr/>
        <a:lstStyle/>
        <a:p>
          <a:endParaRPr lang="es-MX"/>
        </a:p>
      </dgm:t>
    </dgm:pt>
    <dgm:pt modelId="{19647536-25E1-4B55-887C-5B97441215C4}" type="sibTrans" cxnId="{8BD22542-B221-4D26-8DAE-FE2C29789C78}">
      <dgm:prSet/>
      <dgm:spPr/>
      <dgm:t>
        <a:bodyPr/>
        <a:lstStyle/>
        <a:p>
          <a:endParaRPr lang="es-MX"/>
        </a:p>
      </dgm:t>
    </dgm:pt>
    <dgm:pt modelId="{0F111CBC-D59D-47B6-A14D-B3C90D5F4A9C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bg1"/>
              </a:solidFill>
            </a:rPr>
            <a:t>Las mitocondrias tienen su propio DNA, circular</a:t>
          </a:r>
          <a:endParaRPr lang="es-MX" sz="1400" dirty="0">
            <a:solidFill>
              <a:schemeClr val="bg1"/>
            </a:solidFill>
          </a:endParaRPr>
        </a:p>
      </dgm:t>
    </dgm:pt>
    <dgm:pt modelId="{71760019-976B-4DA8-8BBF-FBD045750248}" type="parTrans" cxnId="{81750EC6-C694-455B-A2C5-796C6C26F147}">
      <dgm:prSet/>
      <dgm:spPr/>
      <dgm:t>
        <a:bodyPr/>
        <a:lstStyle/>
        <a:p>
          <a:endParaRPr lang="es-MX"/>
        </a:p>
      </dgm:t>
    </dgm:pt>
    <dgm:pt modelId="{6BBE6C27-5D3B-4DD2-B597-F5A8A6D8847B}" type="sibTrans" cxnId="{81750EC6-C694-455B-A2C5-796C6C26F147}">
      <dgm:prSet/>
      <dgm:spPr/>
      <dgm:t>
        <a:bodyPr/>
        <a:lstStyle/>
        <a:p>
          <a:endParaRPr lang="es-MX"/>
        </a:p>
      </dgm:t>
    </dgm:pt>
    <dgm:pt modelId="{32CB7428-D538-4005-B783-7451CF76AE33}" type="pres">
      <dgm:prSet presAssocID="{41C31E3D-632F-4646-A9FF-AD43992266FB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AB2E72-C7AC-42E2-B684-C950863895CE}" type="pres">
      <dgm:prSet presAssocID="{41C31E3D-632F-4646-A9FF-AD43992266FB}" presName="dummyMaxCanvas" presStyleCnt="0"/>
      <dgm:spPr/>
      <dgm:t>
        <a:bodyPr/>
        <a:lstStyle/>
        <a:p>
          <a:endParaRPr lang="es-MX"/>
        </a:p>
      </dgm:t>
    </dgm:pt>
    <dgm:pt modelId="{E803B625-A949-4750-A1E4-4FEAA59094B7}" type="pres">
      <dgm:prSet presAssocID="{41C31E3D-632F-4646-A9FF-AD43992266FB}" presName="parentComposite" presStyleCnt="0"/>
      <dgm:spPr/>
      <dgm:t>
        <a:bodyPr/>
        <a:lstStyle/>
        <a:p>
          <a:endParaRPr lang="es-MX"/>
        </a:p>
      </dgm:t>
    </dgm:pt>
    <dgm:pt modelId="{24EED2DF-6E60-4B1F-834B-4190E648F7FE}" type="pres">
      <dgm:prSet presAssocID="{41C31E3D-632F-4646-A9FF-AD43992266FB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9253009F-0C1A-409F-B13C-978EA718DF30}" type="pres">
      <dgm:prSet presAssocID="{41C31E3D-632F-4646-A9FF-AD43992266FB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415EA992-8C5E-46F8-9B3E-61AD05AB3886}" type="pres">
      <dgm:prSet presAssocID="{41C31E3D-632F-4646-A9FF-AD43992266FB}" presName="childrenComposite" presStyleCnt="0"/>
      <dgm:spPr/>
      <dgm:t>
        <a:bodyPr/>
        <a:lstStyle/>
        <a:p>
          <a:endParaRPr lang="es-MX"/>
        </a:p>
      </dgm:t>
    </dgm:pt>
    <dgm:pt modelId="{D4123FEC-1782-4C48-94BF-61154D0AB31E}" type="pres">
      <dgm:prSet presAssocID="{41C31E3D-632F-4646-A9FF-AD43992266FB}" presName="dummyMaxCanvas_ChildArea" presStyleCnt="0"/>
      <dgm:spPr/>
      <dgm:t>
        <a:bodyPr/>
        <a:lstStyle/>
        <a:p>
          <a:endParaRPr lang="es-MX"/>
        </a:p>
      </dgm:t>
    </dgm:pt>
    <dgm:pt modelId="{08AFC629-5823-4A7C-A25D-1C361B025B6F}" type="pres">
      <dgm:prSet presAssocID="{41C31E3D-632F-4646-A9FF-AD43992266FB}" presName="fulcrum" presStyleLbl="alignAccFollowNode1" presStyleIdx="2" presStyleCnt="4"/>
      <dgm:spPr/>
      <dgm:t>
        <a:bodyPr/>
        <a:lstStyle/>
        <a:p>
          <a:endParaRPr lang="es-MX"/>
        </a:p>
      </dgm:t>
    </dgm:pt>
    <dgm:pt modelId="{28C6C8DF-CC0F-45FD-A7C7-438B1C828A37}" type="pres">
      <dgm:prSet presAssocID="{41C31E3D-632F-4646-A9FF-AD43992266FB}" presName="balance_13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85A21D-C2D5-4315-9328-339ECABC7609}" type="pres">
      <dgm:prSet presAssocID="{41C31E3D-632F-4646-A9FF-AD43992266FB}" presName="right_13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62C3D9-ADB8-4D5E-8E81-261D65622D38}" type="pres">
      <dgm:prSet presAssocID="{41C31E3D-632F-4646-A9FF-AD43992266FB}" presName="right_13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9F370C-93E1-42AE-BFB3-0D9E86DC3DDB}" type="pres">
      <dgm:prSet presAssocID="{41C31E3D-632F-4646-A9FF-AD43992266FB}" presName="right_13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35C63A-41A4-4C32-98E7-7DEA52030BF4}" type="pres">
      <dgm:prSet presAssocID="{41C31E3D-632F-4646-A9FF-AD43992266FB}" presName="left_13_1" presStyleLbl="node1" presStyleIdx="3" presStyleCnt="4" custScaleX="133005" custScaleY="148769" custLinFactNeighborY="-162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D18A6A-1FBD-47A0-A187-2701902F3398}" type="presOf" srcId="{4582C7F5-221F-4931-9F63-3F3A946AF126}" destId="{24EED2DF-6E60-4B1F-834B-4190E648F7FE}" srcOrd="0" destOrd="0" presId="urn:microsoft.com/office/officeart/2005/8/layout/balance1"/>
    <dgm:cxn modelId="{2687F860-5719-4020-B82C-1B3CE9642954}" type="presOf" srcId="{41C31E3D-632F-4646-A9FF-AD43992266FB}" destId="{32CB7428-D538-4005-B783-7451CF76AE33}" srcOrd="0" destOrd="0" presId="urn:microsoft.com/office/officeart/2005/8/layout/balance1"/>
    <dgm:cxn modelId="{280C0B02-F63B-4C6A-86A6-1381D7485716}" type="presOf" srcId="{B7ACBC54-A59C-476F-9254-8930D612DE77}" destId="{9253009F-0C1A-409F-B13C-978EA718DF30}" srcOrd="0" destOrd="0" presId="urn:microsoft.com/office/officeart/2005/8/layout/balance1"/>
    <dgm:cxn modelId="{E2DEF6AE-2421-4EE2-8C32-15B055F9D58A}" srcId="{4582C7F5-221F-4931-9F63-3F3A946AF126}" destId="{0617C543-1583-4D32-9611-2BE4157371FC}" srcOrd="0" destOrd="0" parTransId="{CDD71EEE-6A1F-4422-9D37-DCBDCC8773CD}" sibTransId="{1FA11F20-C0C2-4301-B47B-3AAEBD6D41C5}"/>
    <dgm:cxn modelId="{326316ED-5305-4D6C-AE4A-F48DC7822E87}" srcId="{41C31E3D-632F-4646-A9FF-AD43992266FB}" destId="{4582C7F5-221F-4931-9F63-3F3A946AF126}" srcOrd="0" destOrd="0" parTransId="{814211A1-8A1A-43F5-9F1C-6E5D7C22A717}" sibTransId="{DEB0FEC5-1209-46DA-B4AC-0EBEC944919C}"/>
    <dgm:cxn modelId="{A9434AAF-D286-442C-8961-368522EF58DD}" type="presOf" srcId="{63C4D70C-7C3F-4951-810B-EFCFE0334D32}" destId="{B662C3D9-ADB8-4D5E-8E81-261D65622D38}" srcOrd="0" destOrd="0" presId="urn:microsoft.com/office/officeart/2005/8/layout/balance1"/>
    <dgm:cxn modelId="{CFB728F9-66A1-4071-BE30-4A106C58C230}" type="presOf" srcId="{0F111CBC-D59D-47B6-A14D-B3C90D5F4A9C}" destId="{AE9F370C-93E1-42AE-BFB3-0D9E86DC3DDB}" srcOrd="0" destOrd="0" presId="urn:microsoft.com/office/officeart/2005/8/layout/balance1"/>
    <dgm:cxn modelId="{8BD22542-B221-4D26-8DAE-FE2C29789C78}" srcId="{B7ACBC54-A59C-476F-9254-8930D612DE77}" destId="{63C4D70C-7C3F-4951-810B-EFCFE0334D32}" srcOrd="1" destOrd="0" parTransId="{DF4A9239-F76D-4C0A-BFEE-9399A83D0C0C}" sibTransId="{19647536-25E1-4B55-887C-5B97441215C4}"/>
    <dgm:cxn modelId="{37E95937-8E71-4A4C-A3CD-D72876E7CFB9}" srcId="{B7ACBC54-A59C-476F-9254-8930D612DE77}" destId="{8D6AB9B6-F04A-4840-A33B-B4193405E318}" srcOrd="0" destOrd="0" parTransId="{30ACEB12-10CC-45AE-9560-2F9AF1536321}" sibTransId="{6ABD2220-8FD7-4D4F-A7D4-8A3073971C0E}"/>
    <dgm:cxn modelId="{024C8F18-D46F-462A-907E-B35169E4B6B1}" srcId="{41C31E3D-632F-4646-A9FF-AD43992266FB}" destId="{B7ACBC54-A59C-476F-9254-8930D612DE77}" srcOrd="1" destOrd="0" parTransId="{B93DC58B-9EB6-46A7-B817-E81B3EC55468}" sibTransId="{DF041206-83ED-4F7B-A0D4-8E76E495A4D9}"/>
    <dgm:cxn modelId="{4681404C-D145-4991-BB82-76C211B0EB22}" type="presOf" srcId="{8D6AB9B6-F04A-4840-A33B-B4193405E318}" destId="{2F85A21D-C2D5-4315-9328-339ECABC7609}" srcOrd="0" destOrd="0" presId="urn:microsoft.com/office/officeart/2005/8/layout/balance1"/>
    <dgm:cxn modelId="{CB92BDA3-8990-4C31-B6D1-59EEEB9FAEBA}" type="presOf" srcId="{0617C543-1583-4D32-9611-2BE4157371FC}" destId="{5935C63A-41A4-4C32-98E7-7DEA52030BF4}" srcOrd="0" destOrd="0" presId="urn:microsoft.com/office/officeart/2005/8/layout/balance1"/>
    <dgm:cxn modelId="{81750EC6-C694-455B-A2C5-796C6C26F147}" srcId="{B7ACBC54-A59C-476F-9254-8930D612DE77}" destId="{0F111CBC-D59D-47B6-A14D-B3C90D5F4A9C}" srcOrd="2" destOrd="0" parTransId="{71760019-976B-4DA8-8BBF-FBD045750248}" sibTransId="{6BBE6C27-5D3B-4DD2-B597-F5A8A6D8847B}"/>
    <dgm:cxn modelId="{EB8B3483-B7EE-4981-80B2-32D0B65F66FF}" type="presParOf" srcId="{32CB7428-D538-4005-B783-7451CF76AE33}" destId="{FDAB2E72-C7AC-42E2-B684-C950863895CE}" srcOrd="0" destOrd="0" presId="urn:microsoft.com/office/officeart/2005/8/layout/balance1"/>
    <dgm:cxn modelId="{1039423C-6430-46CE-B94F-19BECAFC97BA}" type="presParOf" srcId="{32CB7428-D538-4005-B783-7451CF76AE33}" destId="{E803B625-A949-4750-A1E4-4FEAA59094B7}" srcOrd="1" destOrd="0" presId="urn:microsoft.com/office/officeart/2005/8/layout/balance1"/>
    <dgm:cxn modelId="{5D2A0269-E7B2-49D9-9E07-96450D6CFE36}" type="presParOf" srcId="{E803B625-A949-4750-A1E4-4FEAA59094B7}" destId="{24EED2DF-6E60-4B1F-834B-4190E648F7FE}" srcOrd="0" destOrd="0" presId="urn:microsoft.com/office/officeart/2005/8/layout/balance1"/>
    <dgm:cxn modelId="{A6F645C5-759D-4275-A842-5E401C244129}" type="presParOf" srcId="{E803B625-A949-4750-A1E4-4FEAA59094B7}" destId="{9253009F-0C1A-409F-B13C-978EA718DF30}" srcOrd="1" destOrd="0" presId="urn:microsoft.com/office/officeart/2005/8/layout/balance1"/>
    <dgm:cxn modelId="{4F27A784-5915-4246-B28D-461060B949CB}" type="presParOf" srcId="{32CB7428-D538-4005-B783-7451CF76AE33}" destId="{415EA992-8C5E-46F8-9B3E-61AD05AB3886}" srcOrd="2" destOrd="0" presId="urn:microsoft.com/office/officeart/2005/8/layout/balance1"/>
    <dgm:cxn modelId="{113327AA-8A71-4BBD-B58F-F450A9009410}" type="presParOf" srcId="{415EA992-8C5E-46F8-9B3E-61AD05AB3886}" destId="{D4123FEC-1782-4C48-94BF-61154D0AB31E}" srcOrd="0" destOrd="0" presId="urn:microsoft.com/office/officeart/2005/8/layout/balance1"/>
    <dgm:cxn modelId="{B8CD4400-5D7B-4F02-A7A2-67E62CF8947A}" type="presParOf" srcId="{415EA992-8C5E-46F8-9B3E-61AD05AB3886}" destId="{08AFC629-5823-4A7C-A25D-1C361B025B6F}" srcOrd="1" destOrd="0" presId="urn:microsoft.com/office/officeart/2005/8/layout/balance1"/>
    <dgm:cxn modelId="{EC3AF999-0813-4107-8EBB-766D71E2F281}" type="presParOf" srcId="{415EA992-8C5E-46F8-9B3E-61AD05AB3886}" destId="{28C6C8DF-CC0F-45FD-A7C7-438B1C828A37}" srcOrd="2" destOrd="0" presId="urn:microsoft.com/office/officeart/2005/8/layout/balance1"/>
    <dgm:cxn modelId="{178D3880-F09D-49B6-B958-D2549705BF23}" type="presParOf" srcId="{415EA992-8C5E-46F8-9B3E-61AD05AB3886}" destId="{2F85A21D-C2D5-4315-9328-339ECABC7609}" srcOrd="3" destOrd="0" presId="urn:microsoft.com/office/officeart/2005/8/layout/balance1"/>
    <dgm:cxn modelId="{05F1B032-947A-4348-9A66-8CEFE4402EBA}" type="presParOf" srcId="{415EA992-8C5E-46F8-9B3E-61AD05AB3886}" destId="{B662C3D9-ADB8-4D5E-8E81-261D65622D38}" srcOrd="4" destOrd="0" presId="urn:microsoft.com/office/officeart/2005/8/layout/balance1"/>
    <dgm:cxn modelId="{4D432B8E-6996-47DA-BAB4-0B093E3B40B3}" type="presParOf" srcId="{415EA992-8C5E-46F8-9B3E-61AD05AB3886}" destId="{AE9F370C-93E1-42AE-BFB3-0D9E86DC3DDB}" srcOrd="5" destOrd="0" presId="urn:microsoft.com/office/officeart/2005/8/layout/balance1"/>
    <dgm:cxn modelId="{8FEBCAAE-15A7-4842-8C7B-B233D23CE695}" type="presParOf" srcId="{415EA992-8C5E-46F8-9B3E-61AD05AB3886}" destId="{5935C63A-41A4-4C32-98E7-7DEA52030BF4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3294F9-E76A-4DE4-B399-663A5F4DD5ED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s-MX"/>
        </a:p>
      </dgm:t>
    </dgm:pt>
    <dgm:pt modelId="{CFA91000-9BB2-4F83-9B31-85B568EEAD12}">
      <dgm:prSet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MX" dirty="0" smtClean="0"/>
            <a:t>Portada: </a:t>
          </a:r>
          <a:endParaRPr lang="es-MX" dirty="0"/>
        </a:p>
      </dgm:t>
    </dgm:pt>
    <dgm:pt modelId="{5AFF8361-ECB5-4194-8F08-FE9B3966ACC9}" type="parTrans" cxnId="{6190DC00-862A-41EA-B617-F8878C61C62B}">
      <dgm:prSet/>
      <dgm:spPr/>
      <dgm:t>
        <a:bodyPr/>
        <a:lstStyle/>
        <a:p>
          <a:endParaRPr lang="es-MX"/>
        </a:p>
      </dgm:t>
    </dgm:pt>
    <dgm:pt modelId="{3447739C-322A-433E-B09C-D3B3EE0C2CFF}" type="sibTrans" cxnId="{6190DC00-862A-41EA-B617-F8878C61C62B}">
      <dgm:prSet/>
      <dgm:spPr/>
      <dgm:t>
        <a:bodyPr/>
        <a:lstStyle/>
        <a:p>
          <a:endParaRPr lang="es-MX"/>
        </a:p>
      </dgm:t>
    </dgm:pt>
    <dgm:pt modelId="{013B9CC6-5C6B-4ABF-B957-A701FDBFFF1E}">
      <dgm:prSet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MX" dirty="0" smtClean="0"/>
            <a:t>Nombre de la facultad</a:t>
          </a:r>
          <a:endParaRPr lang="es-MX" dirty="0"/>
        </a:p>
      </dgm:t>
    </dgm:pt>
    <dgm:pt modelId="{F4DF090B-D4CC-4F26-B12B-71C493414A1E}" type="parTrans" cxnId="{DE9A70E2-9979-48BF-9D37-628C14D5C79A}">
      <dgm:prSet/>
      <dgm:spPr/>
      <dgm:t>
        <a:bodyPr/>
        <a:lstStyle/>
        <a:p>
          <a:endParaRPr lang="es-MX"/>
        </a:p>
      </dgm:t>
    </dgm:pt>
    <dgm:pt modelId="{DBC4121C-9E9F-4634-9AAC-858640236ED7}" type="sibTrans" cxnId="{DE9A70E2-9979-48BF-9D37-628C14D5C79A}">
      <dgm:prSet/>
      <dgm:spPr/>
      <dgm:t>
        <a:bodyPr/>
        <a:lstStyle/>
        <a:p>
          <a:endParaRPr lang="es-MX"/>
        </a:p>
      </dgm:t>
    </dgm:pt>
    <dgm:pt modelId="{F6200E31-A04E-416B-87DC-F7740EBC87DF}">
      <dgm:prSet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MX" dirty="0" smtClean="0"/>
            <a:t>Nombre de la materia</a:t>
          </a:r>
          <a:endParaRPr lang="es-MX" dirty="0"/>
        </a:p>
      </dgm:t>
    </dgm:pt>
    <dgm:pt modelId="{29B19111-4EEF-4E9F-8F14-D7B36050ADA8}" type="parTrans" cxnId="{93530026-C58F-4818-BC55-7A4EFD47A79F}">
      <dgm:prSet/>
      <dgm:spPr/>
      <dgm:t>
        <a:bodyPr/>
        <a:lstStyle/>
        <a:p>
          <a:endParaRPr lang="es-MX"/>
        </a:p>
      </dgm:t>
    </dgm:pt>
    <dgm:pt modelId="{AE2628B6-570A-41E4-9E69-DE344F6F64AC}" type="sibTrans" cxnId="{93530026-C58F-4818-BC55-7A4EFD47A79F}">
      <dgm:prSet/>
      <dgm:spPr/>
      <dgm:t>
        <a:bodyPr/>
        <a:lstStyle/>
        <a:p>
          <a:endParaRPr lang="es-MX"/>
        </a:p>
      </dgm:t>
    </dgm:pt>
    <dgm:pt modelId="{1E51CF0F-FA34-46F8-B5BD-E8A0E4DFEEDD}">
      <dgm:prSet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MX" dirty="0" smtClean="0"/>
            <a:t>Nombre del tema</a:t>
          </a:r>
          <a:endParaRPr lang="es-MX" dirty="0"/>
        </a:p>
      </dgm:t>
    </dgm:pt>
    <dgm:pt modelId="{A097AE0B-8518-4061-8D13-EB6032E8ACDE}" type="parTrans" cxnId="{AAF1716D-C289-4897-A066-E6F8AE6D63FF}">
      <dgm:prSet/>
      <dgm:spPr/>
      <dgm:t>
        <a:bodyPr/>
        <a:lstStyle/>
        <a:p>
          <a:endParaRPr lang="es-MX"/>
        </a:p>
      </dgm:t>
    </dgm:pt>
    <dgm:pt modelId="{6C9E71F7-BD16-4F6A-A589-D97BF742D530}" type="sibTrans" cxnId="{AAF1716D-C289-4897-A066-E6F8AE6D63FF}">
      <dgm:prSet/>
      <dgm:spPr/>
      <dgm:t>
        <a:bodyPr/>
        <a:lstStyle/>
        <a:p>
          <a:endParaRPr lang="es-MX"/>
        </a:p>
      </dgm:t>
    </dgm:pt>
    <dgm:pt modelId="{27FD8022-E8EB-4EA2-B787-EB9CD5C1BE79}">
      <dgm:prSet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MX" dirty="0" smtClean="0"/>
            <a:t>Nombre del profesor</a:t>
          </a:r>
          <a:endParaRPr lang="es-MX" dirty="0"/>
        </a:p>
      </dgm:t>
    </dgm:pt>
    <dgm:pt modelId="{2F44438E-83BF-4240-A2FD-F156E590766B}" type="parTrans" cxnId="{0723EE2A-715F-4B66-8894-11382CA9F102}">
      <dgm:prSet/>
      <dgm:spPr/>
      <dgm:t>
        <a:bodyPr/>
        <a:lstStyle/>
        <a:p>
          <a:endParaRPr lang="es-MX"/>
        </a:p>
      </dgm:t>
    </dgm:pt>
    <dgm:pt modelId="{52F3A002-CA3B-4E1A-8C57-905B3FEF9775}" type="sibTrans" cxnId="{0723EE2A-715F-4B66-8894-11382CA9F102}">
      <dgm:prSet/>
      <dgm:spPr/>
      <dgm:t>
        <a:bodyPr/>
        <a:lstStyle/>
        <a:p>
          <a:endParaRPr lang="es-MX"/>
        </a:p>
      </dgm:t>
    </dgm:pt>
    <dgm:pt modelId="{9508943A-9C1E-4982-91A8-8914663B90DF}">
      <dgm:prSet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MX" dirty="0" smtClean="0"/>
            <a:t>Nombre del alumno o alumnos con matricula</a:t>
          </a:r>
          <a:endParaRPr lang="es-MX" dirty="0"/>
        </a:p>
      </dgm:t>
    </dgm:pt>
    <dgm:pt modelId="{F55C34EA-BF5E-46A0-806E-7DAF9C45852D}" type="parTrans" cxnId="{CEE6B54B-8EF4-4959-B5FD-27F0E6B47BF8}">
      <dgm:prSet/>
      <dgm:spPr/>
      <dgm:t>
        <a:bodyPr/>
        <a:lstStyle/>
        <a:p>
          <a:endParaRPr lang="es-MX"/>
        </a:p>
      </dgm:t>
    </dgm:pt>
    <dgm:pt modelId="{39E49F83-C42F-4551-9BC3-0FD419853259}" type="sibTrans" cxnId="{CEE6B54B-8EF4-4959-B5FD-27F0E6B47BF8}">
      <dgm:prSet/>
      <dgm:spPr/>
      <dgm:t>
        <a:bodyPr/>
        <a:lstStyle/>
        <a:p>
          <a:endParaRPr lang="es-MX"/>
        </a:p>
      </dgm:t>
    </dgm:pt>
    <dgm:pt modelId="{08D78473-81A1-4543-A582-E44747934480}">
      <dgm:prSet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MX" dirty="0" smtClean="0"/>
            <a:t>Indicar referencias bibliográficas</a:t>
          </a:r>
          <a:endParaRPr lang="es-MX" dirty="0"/>
        </a:p>
      </dgm:t>
    </dgm:pt>
    <dgm:pt modelId="{D82DC63D-840A-4214-B6E8-2E05F476B1D1}" type="parTrans" cxnId="{F443E605-2CB7-41CD-83DD-BA4BD51983E3}">
      <dgm:prSet/>
      <dgm:spPr/>
      <dgm:t>
        <a:bodyPr/>
        <a:lstStyle/>
        <a:p>
          <a:endParaRPr lang="es-MX"/>
        </a:p>
      </dgm:t>
    </dgm:pt>
    <dgm:pt modelId="{F2304566-B1A2-491F-9FFF-F4B228C2DDAD}" type="sibTrans" cxnId="{F443E605-2CB7-41CD-83DD-BA4BD51983E3}">
      <dgm:prSet/>
      <dgm:spPr/>
      <dgm:t>
        <a:bodyPr/>
        <a:lstStyle/>
        <a:p>
          <a:endParaRPr lang="es-MX"/>
        </a:p>
      </dgm:t>
    </dgm:pt>
    <dgm:pt modelId="{BEDAA830-3739-4DDD-B3F1-E117027692DC}" type="pres">
      <dgm:prSet presAssocID="{D83294F9-E76A-4DE4-B399-663A5F4DD5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1B323E-6E6D-4CBA-8AC0-758ABAA2EAC1}" type="pres">
      <dgm:prSet presAssocID="{CFA91000-9BB2-4F83-9B31-85B568EEAD12}" presName="linNode" presStyleCnt="0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34FA0D46-6939-47F6-B40E-671572802D79}" type="pres">
      <dgm:prSet presAssocID="{CFA91000-9BB2-4F83-9B31-85B568EEAD12}" presName="parentText" presStyleLbl="node1" presStyleIdx="0" presStyleCnt="2" custScaleX="2000000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CB6EE4-CF73-4638-B1DC-4D1DE0B8603E}" type="pres">
      <dgm:prSet presAssocID="{CFA91000-9BB2-4F83-9B31-85B568EEAD12}" presName="descendantText" presStyleLbl="alignAccFollowNode1" presStyleIdx="0" presStyleCnt="1" custScaleX="2000000" custScaleY="20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2846D0-497A-4C29-9755-6CDD70A38010}" type="pres">
      <dgm:prSet presAssocID="{3447739C-322A-433E-B09C-D3B3EE0C2CFF}" presName="sp" presStyleCnt="0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BA1702E3-4AEC-47EC-88F6-F9ACD40ACC3B}" type="pres">
      <dgm:prSet presAssocID="{08D78473-81A1-4543-A582-E44747934480}" presName="linNode" presStyleCnt="0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08B5D975-A431-4549-9ECA-5835B4330BEC}" type="pres">
      <dgm:prSet presAssocID="{08D78473-81A1-4543-A582-E44747934480}" presName="parentText" presStyleLbl="node1" presStyleIdx="1" presStyleCnt="2" custScaleX="277778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6F4E1F6-61A9-49CA-B800-6D068A6F72DF}" type="presOf" srcId="{27FD8022-E8EB-4EA2-B787-EB9CD5C1BE79}" destId="{4BCB6EE4-CF73-4638-B1DC-4D1DE0B8603E}" srcOrd="0" destOrd="3" presId="urn:microsoft.com/office/officeart/2005/8/layout/vList5"/>
    <dgm:cxn modelId="{AAF1716D-C289-4897-A066-E6F8AE6D63FF}" srcId="{CFA91000-9BB2-4F83-9B31-85B568EEAD12}" destId="{1E51CF0F-FA34-46F8-B5BD-E8A0E4DFEEDD}" srcOrd="2" destOrd="0" parTransId="{A097AE0B-8518-4061-8D13-EB6032E8ACDE}" sibTransId="{6C9E71F7-BD16-4F6A-A589-D97BF742D530}"/>
    <dgm:cxn modelId="{DE9A70E2-9979-48BF-9D37-628C14D5C79A}" srcId="{CFA91000-9BB2-4F83-9B31-85B568EEAD12}" destId="{013B9CC6-5C6B-4ABF-B957-A701FDBFFF1E}" srcOrd="0" destOrd="0" parTransId="{F4DF090B-D4CC-4F26-B12B-71C493414A1E}" sibTransId="{DBC4121C-9E9F-4634-9AAC-858640236ED7}"/>
    <dgm:cxn modelId="{96A9C310-2F81-420D-A588-605D488DFA4D}" type="presOf" srcId="{08D78473-81A1-4543-A582-E44747934480}" destId="{08B5D975-A431-4549-9ECA-5835B4330BEC}" srcOrd="0" destOrd="0" presId="urn:microsoft.com/office/officeart/2005/8/layout/vList5"/>
    <dgm:cxn modelId="{6190DC00-862A-41EA-B617-F8878C61C62B}" srcId="{D83294F9-E76A-4DE4-B399-663A5F4DD5ED}" destId="{CFA91000-9BB2-4F83-9B31-85B568EEAD12}" srcOrd="0" destOrd="0" parTransId="{5AFF8361-ECB5-4194-8F08-FE9B3966ACC9}" sibTransId="{3447739C-322A-433E-B09C-D3B3EE0C2CFF}"/>
    <dgm:cxn modelId="{AD7EAEF9-3BB6-465E-9362-AA0CD95423B6}" type="presOf" srcId="{013B9CC6-5C6B-4ABF-B957-A701FDBFFF1E}" destId="{4BCB6EE4-CF73-4638-B1DC-4D1DE0B8603E}" srcOrd="0" destOrd="0" presId="urn:microsoft.com/office/officeart/2005/8/layout/vList5"/>
    <dgm:cxn modelId="{93530026-C58F-4818-BC55-7A4EFD47A79F}" srcId="{CFA91000-9BB2-4F83-9B31-85B568EEAD12}" destId="{F6200E31-A04E-416B-87DC-F7740EBC87DF}" srcOrd="1" destOrd="0" parTransId="{29B19111-4EEF-4E9F-8F14-D7B36050ADA8}" sibTransId="{AE2628B6-570A-41E4-9E69-DE344F6F64AC}"/>
    <dgm:cxn modelId="{F443E605-2CB7-41CD-83DD-BA4BD51983E3}" srcId="{D83294F9-E76A-4DE4-B399-663A5F4DD5ED}" destId="{08D78473-81A1-4543-A582-E44747934480}" srcOrd="1" destOrd="0" parTransId="{D82DC63D-840A-4214-B6E8-2E05F476B1D1}" sibTransId="{F2304566-B1A2-491F-9FFF-F4B228C2DDAD}"/>
    <dgm:cxn modelId="{CEE6B54B-8EF4-4959-B5FD-27F0E6B47BF8}" srcId="{CFA91000-9BB2-4F83-9B31-85B568EEAD12}" destId="{9508943A-9C1E-4982-91A8-8914663B90DF}" srcOrd="4" destOrd="0" parTransId="{F55C34EA-BF5E-46A0-806E-7DAF9C45852D}" sibTransId="{39E49F83-C42F-4551-9BC3-0FD419853259}"/>
    <dgm:cxn modelId="{0AD152F8-3C6D-46E2-A483-E724AC8BC709}" type="presOf" srcId="{F6200E31-A04E-416B-87DC-F7740EBC87DF}" destId="{4BCB6EE4-CF73-4638-B1DC-4D1DE0B8603E}" srcOrd="0" destOrd="1" presId="urn:microsoft.com/office/officeart/2005/8/layout/vList5"/>
    <dgm:cxn modelId="{C045002A-806B-4BF5-9F61-CE559041296B}" type="presOf" srcId="{CFA91000-9BB2-4F83-9B31-85B568EEAD12}" destId="{34FA0D46-6939-47F6-B40E-671572802D79}" srcOrd="0" destOrd="0" presId="urn:microsoft.com/office/officeart/2005/8/layout/vList5"/>
    <dgm:cxn modelId="{01062860-09ED-49B1-81DF-4ED9E3438A7F}" type="presOf" srcId="{1E51CF0F-FA34-46F8-B5BD-E8A0E4DFEEDD}" destId="{4BCB6EE4-CF73-4638-B1DC-4D1DE0B8603E}" srcOrd="0" destOrd="2" presId="urn:microsoft.com/office/officeart/2005/8/layout/vList5"/>
    <dgm:cxn modelId="{10771C00-C811-4435-A096-3916A07C3611}" type="presOf" srcId="{9508943A-9C1E-4982-91A8-8914663B90DF}" destId="{4BCB6EE4-CF73-4638-B1DC-4D1DE0B8603E}" srcOrd="0" destOrd="4" presId="urn:microsoft.com/office/officeart/2005/8/layout/vList5"/>
    <dgm:cxn modelId="{0723EE2A-715F-4B66-8894-11382CA9F102}" srcId="{CFA91000-9BB2-4F83-9B31-85B568EEAD12}" destId="{27FD8022-E8EB-4EA2-B787-EB9CD5C1BE79}" srcOrd="3" destOrd="0" parTransId="{2F44438E-83BF-4240-A2FD-F156E590766B}" sibTransId="{52F3A002-CA3B-4E1A-8C57-905B3FEF9775}"/>
    <dgm:cxn modelId="{82282F46-AC01-4CB8-872E-E3D77A596FB8}" type="presOf" srcId="{D83294F9-E76A-4DE4-B399-663A5F4DD5ED}" destId="{BEDAA830-3739-4DDD-B3F1-E117027692DC}" srcOrd="0" destOrd="0" presId="urn:microsoft.com/office/officeart/2005/8/layout/vList5"/>
    <dgm:cxn modelId="{25EADAD1-7677-4BB5-AF82-4CB331FC13AE}" type="presParOf" srcId="{BEDAA830-3739-4DDD-B3F1-E117027692DC}" destId="{EF1B323E-6E6D-4CBA-8AC0-758ABAA2EAC1}" srcOrd="0" destOrd="0" presId="urn:microsoft.com/office/officeart/2005/8/layout/vList5"/>
    <dgm:cxn modelId="{03C5E5D0-8161-4CBE-A9A0-BA6C3632F911}" type="presParOf" srcId="{EF1B323E-6E6D-4CBA-8AC0-758ABAA2EAC1}" destId="{34FA0D46-6939-47F6-B40E-671572802D79}" srcOrd="0" destOrd="0" presId="urn:microsoft.com/office/officeart/2005/8/layout/vList5"/>
    <dgm:cxn modelId="{868DA13C-A115-4AD8-877E-3844D3AF2FBA}" type="presParOf" srcId="{EF1B323E-6E6D-4CBA-8AC0-758ABAA2EAC1}" destId="{4BCB6EE4-CF73-4638-B1DC-4D1DE0B8603E}" srcOrd="1" destOrd="0" presId="urn:microsoft.com/office/officeart/2005/8/layout/vList5"/>
    <dgm:cxn modelId="{C2384AF4-118C-4768-BF42-27218A297219}" type="presParOf" srcId="{BEDAA830-3739-4DDD-B3F1-E117027692DC}" destId="{8F2846D0-497A-4C29-9755-6CDD70A38010}" srcOrd="1" destOrd="0" presId="urn:microsoft.com/office/officeart/2005/8/layout/vList5"/>
    <dgm:cxn modelId="{631C51BF-4F4C-40B3-87FF-DD8528D3A59D}" type="presParOf" srcId="{BEDAA830-3739-4DDD-B3F1-E117027692DC}" destId="{BA1702E3-4AEC-47EC-88F6-F9ACD40ACC3B}" srcOrd="2" destOrd="0" presId="urn:microsoft.com/office/officeart/2005/8/layout/vList5"/>
    <dgm:cxn modelId="{AD98677E-C437-4FE7-9E86-01F8325282A6}" type="presParOf" srcId="{BA1702E3-4AEC-47EC-88F6-F9ACD40ACC3B}" destId="{08B5D975-A431-4549-9ECA-5835B4330BE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149A7D-662C-4EB8-A741-851489DBCC7F}" type="doc">
      <dgm:prSet loTypeId="urn:microsoft.com/office/officeart/2005/8/layout/vList6" loCatId="list" qsTypeId="urn:microsoft.com/office/officeart/2005/8/quickstyle/simple5" qsCatId="simple" csTypeId="urn:microsoft.com/office/officeart/2005/8/colors/colorful1#3" csCatId="colorful" phldr="1"/>
      <dgm:spPr/>
      <dgm:t>
        <a:bodyPr/>
        <a:lstStyle/>
        <a:p>
          <a:endParaRPr lang="es-MX"/>
        </a:p>
      </dgm:t>
    </dgm:pt>
    <dgm:pt modelId="{E15D38C2-3C7E-4A0D-B472-AEE93912BCF7}">
      <dgm:prSet/>
      <dgm:spPr/>
      <dgm:t>
        <a:bodyPr/>
        <a:lstStyle/>
        <a:p>
          <a:pPr rtl="0"/>
          <a:r>
            <a:rPr lang="es-ES" dirty="0" err="1" smtClean="0"/>
            <a:t>Burt</a:t>
          </a:r>
          <a:r>
            <a:rPr lang="es-ES" dirty="0" smtClean="0"/>
            <a:t>, W.R., Bullen, J.J. (1999). </a:t>
          </a:r>
          <a:r>
            <a:rPr lang="es-ES" dirty="0" err="1" smtClean="0"/>
            <a:t>The</a:t>
          </a:r>
          <a:r>
            <a:rPr lang="es-ES" dirty="0" smtClean="0"/>
            <a:t> </a:t>
          </a:r>
          <a:r>
            <a:rPr lang="es-ES" dirty="0" err="1" smtClean="0"/>
            <a:t>significance</a:t>
          </a:r>
          <a:r>
            <a:rPr lang="es-ES" dirty="0" smtClean="0"/>
            <a:t> of </a:t>
          </a:r>
          <a:r>
            <a:rPr lang="es-ES" dirty="0" err="1" smtClean="0"/>
            <a:t>the</a:t>
          </a:r>
          <a:r>
            <a:rPr lang="es-ES" dirty="0" smtClean="0"/>
            <a:t> </a:t>
          </a:r>
          <a:r>
            <a:rPr lang="es-ES" dirty="0" err="1" smtClean="0"/>
            <a:t>iron</a:t>
          </a:r>
          <a:r>
            <a:rPr lang="es-ES" dirty="0" smtClean="0"/>
            <a:t> </a:t>
          </a:r>
          <a:r>
            <a:rPr lang="es-ES" dirty="0" err="1" smtClean="0"/>
            <a:t>infection</a:t>
          </a:r>
          <a:r>
            <a:rPr lang="es-ES" dirty="0" smtClean="0"/>
            <a:t>. </a:t>
          </a:r>
          <a:r>
            <a:rPr lang="es-ES" i="1" dirty="0" smtClean="0"/>
            <a:t>Rev. </a:t>
          </a:r>
          <a:r>
            <a:rPr lang="es-ES" i="1" dirty="0" err="1" smtClean="0"/>
            <a:t>Infect</a:t>
          </a:r>
          <a:r>
            <a:rPr lang="es-ES" i="1" dirty="0" smtClean="0"/>
            <a:t>. </a:t>
          </a:r>
          <a:r>
            <a:rPr lang="es-ES" i="1" dirty="0" err="1" smtClean="0"/>
            <a:t>Dis</a:t>
          </a:r>
          <a:r>
            <a:rPr lang="es-ES" i="1" dirty="0" smtClean="0"/>
            <a:t>.</a:t>
          </a:r>
          <a:r>
            <a:rPr lang="es-ES" dirty="0" smtClean="0"/>
            <a:t> </a:t>
          </a:r>
          <a:r>
            <a:rPr lang="es-ES" b="1" dirty="0" smtClean="0"/>
            <a:t>3</a:t>
          </a:r>
          <a:r>
            <a:rPr lang="es-ES" dirty="0" smtClean="0"/>
            <a:t>: 1127-1138.</a:t>
          </a:r>
          <a:endParaRPr lang="es-MX" dirty="0"/>
        </a:p>
      </dgm:t>
    </dgm:pt>
    <dgm:pt modelId="{37E0C185-1C4D-41EE-B808-6D3871194484}" type="parTrans" cxnId="{DF207E25-02F9-4466-BAE4-78B407CBB25A}">
      <dgm:prSet/>
      <dgm:spPr/>
      <dgm:t>
        <a:bodyPr/>
        <a:lstStyle/>
        <a:p>
          <a:endParaRPr lang="es-MX"/>
        </a:p>
      </dgm:t>
    </dgm:pt>
    <dgm:pt modelId="{7F3E7BBA-4228-4E70-A796-E7D445ADBD56}" type="sibTrans" cxnId="{DF207E25-02F9-4466-BAE4-78B407CBB25A}">
      <dgm:prSet/>
      <dgm:spPr/>
      <dgm:t>
        <a:bodyPr/>
        <a:lstStyle/>
        <a:p>
          <a:endParaRPr lang="es-MX"/>
        </a:p>
      </dgm:t>
    </dgm:pt>
    <dgm:pt modelId="{04C36028-3F0B-4259-8EDB-C4149BD23797}">
      <dgm:prSet/>
      <dgm:spPr/>
      <dgm:t>
        <a:bodyPr/>
        <a:lstStyle/>
        <a:p>
          <a:pPr rtl="0"/>
          <a:r>
            <a:rPr lang="es-ES" dirty="0" err="1" smtClean="0"/>
            <a:t>Perrusquia</a:t>
          </a:r>
          <a:r>
            <a:rPr lang="es-ES" dirty="0" smtClean="0"/>
            <a:t>, M., </a:t>
          </a:r>
          <a:r>
            <a:rPr lang="es-ES" dirty="0" err="1" smtClean="0"/>
            <a:t>Paasch</a:t>
          </a:r>
          <a:r>
            <a:rPr lang="es-ES" dirty="0" smtClean="0"/>
            <a:t>, L.(1995). Necropsia en aves. Editorial Trillas. México, p. 23-56.</a:t>
          </a:r>
          <a:endParaRPr lang="es-MX" dirty="0"/>
        </a:p>
      </dgm:t>
    </dgm:pt>
    <dgm:pt modelId="{C313FA57-DEA3-45D4-AFEA-0A56CF4C634B}" type="parTrans" cxnId="{0563A6E0-9598-404B-9968-FD91625214FF}">
      <dgm:prSet/>
      <dgm:spPr/>
      <dgm:t>
        <a:bodyPr/>
        <a:lstStyle/>
        <a:p>
          <a:endParaRPr lang="es-MX"/>
        </a:p>
      </dgm:t>
    </dgm:pt>
    <dgm:pt modelId="{D20E5006-B3BA-4CA5-B6ED-A2702109DCE9}" type="sibTrans" cxnId="{0563A6E0-9598-404B-9968-FD91625214FF}">
      <dgm:prSet/>
      <dgm:spPr/>
      <dgm:t>
        <a:bodyPr/>
        <a:lstStyle/>
        <a:p>
          <a:endParaRPr lang="es-MX"/>
        </a:p>
      </dgm:t>
    </dgm:pt>
    <dgm:pt modelId="{CD4611E5-41CA-42B4-836B-D3B2A0355092}">
      <dgm:prSet/>
      <dgm:spPr/>
      <dgm:t>
        <a:bodyPr/>
        <a:lstStyle/>
        <a:p>
          <a:r>
            <a:rPr lang="es-MX" dirty="0" smtClean="0"/>
            <a:t>Revista</a:t>
          </a:r>
          <a:endParaRPr lang="es-MX" dirty="0"/>
        </a:p>
      </dgm:t>
    </dgm:pt>
    <dgm:pt modelId="{A4D0CE4C-4F53-44B3-B019-ADCA187AD404}" type="parTrans" cxnId="{E03FC1E6-3C1F-4022-9705-0EB2A15A50E9}">
      <dgm:prSet/>
      <dgm:spPr/>
      <dgm:t>
        <a:bodyPr/>
        <a:lstStyle/>
        <a:p>
          <a:endParaRPr lang="es-MX"/>
        </a:p>
      </dgm:t>
    </dgm:pt>
    <dgm:pt modelId="{A30C49E3-3C57-48BC-99D9-8B57BCD4EC92}" type="sibTrans" cxnId="{E03FC1E6-3C1F-4022-9705-0EB2A15A50E9}">
      <dgm:prSet/>
      <dgm:spPr/>
      <dgm:t>
        <a:bodyPr/>
        <a:lstStyle/>
        <a:p>
          <a:endParaRPr lang="es-MX"/>
        </a:p>
      </dgm:t>
    </dgm:pt>
    <dgm:pt modelId="{E440B00F-641B-47EA-A7FC-9CE0823C000F}">
      <dgm:prSet/>
      <dgm:spPr/>
      <dgm:t>
        <a:bodyPr/>
        <a:lstStyle/>
        <a:p>
          <a:r>
            <a:rPr lang="es-MX" dirty="0" smtClean="0"/>
            <a:t>Libro</a:t>
          </a:r>
          <a:endParaRPr lang="es-MX" dirty="0"/>
        </a:p>
      </dgm:t>
    </dgm:pt>
    <dgm:pt modelId="{5E3FFCA7-9C93-47EB-9EEA-8D6B3BF0AB11}" type="parTrans" cxnId="{8015DE7B-2514-46DD-977F-9E78A77D5304}">
      <dgm:prSet/>
      <dgm:spPr/>
      <dgm:t>
        <a:bodyPr/>
        <a:lstStyle/>
        <a:p>
          <a:endParaRPr lang="es-MX"/>
        </a:p>
      </dgm:t>
    </dgm:pt>
    <dgm:pt modelId="{CDA12BC5-F033-44C1-8747-152DD442361C}" type="sibTrans" cxnId="{8015DE7B-2514-46DD-977F-9E78A77D5304}">
      <dgm:prSet/>
      <dgm:spPr/>
      <dgm:t>
        <a:bodyPr/>
        <a:lstStyle/>
        <a:p>
          <a:endParaRPr lang="es-MX"/>
        </a:p>
      </dgm:t>
    </dgm:pt>
    <dgm:pt modelId="{FA62CF03-8E22-483D-BE65-63E4392E72D0}" type="pres">
      <dgm:prSet presAssocID="{54149A7D-662C-4EB8-A741-851489DBCC7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92B7486-0C7C-4CCA-9D02-DB9AC528F6F4}" type="pres">
      <dgm:prSet presAssocID="{E15D38C2-3C7E-4A0D-B472-AEE93912BCF7}" presName="linNode" presStyleCnt="0"/>
      <dgm:spPr/>
      <dgm:t>
        <a:bodyPr/>
        <a:lstStyle/>
        <a:p>
          <a:endParaRPr lang="es-MX"/>
        </a:p>
      </dgm:t>
    </dgm:pt>
    <dgm:pt modelId="{BCB1DE55-3178-4DFB-9661-E3B25AE83647}" type="pres">
      <dgm:prSet presAssocID="{E15D38C2-3C7E-4A0D-B472-AEE93912BCF7}" presName="parentShp" presStyleLbl="node1" presStyleIdx="0" presStyleCnt="2" custScaleX="121739" custScaleY="1332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0B4F25-F3C2-4F64-B524-4CE062706ECE}" type="pres">
      <dgm:prSet presAssocID="{E15D38C2-3C7E-4A0D-B472-AEE93912BCF7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A32592-2A9B-4B9B-B407-0C62B684E6B7}" type="pres">
      <dgm:prSet presAssocID="{7F3E7BBA-4228-4E70-A796-E7D445ADBD56}" presName="spacing" presStyleCnt="0"/>
      <dgm:spPr/>
      <dgm:t>
        <a:bodyPr/>
        <a:lstStyle/>
        <a:p>
          <a:endParaRPr lang="es-MX"/>
        </a:p>
      </dgm:t>
    </dgm:pt>
    <dgm:pt modelId="{4F025FBE-9158-4E7B-AC74-A9C9A25C9830}" type="pres">
      <dgm:prSet presAssocID="{04C36028-3F0B-4259-8EDB-C4149BD23797}" presName="linNode" presStyleCnt="0"/>
      <dgm:spPr/>
      <dgm:t>
        <a:bodyPr/>
        <a:lstStyle/>
        <a:p>
          <a:endParaRPr lang="es-MX"/>
        </a:p>
      </dgm:t>
    </dgm:pt>
    <dgm:pt modelId="{CF43F8E4-E400-4B8C-AED7-0737DC1D04BD}" type="pres">
      <dgm:prSet presAssocID="{04C36028-3F0B-4259-8EDB-C4149BD23797}" presName="parentShp" presStyleLbl="node1" presStyleIdx="1" presStyleCnt="2" custScaleX="111698" custScaleY="1362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4A6B1B-6FBA-441E-A923-E06D11F4565B}" type="pres">
      <dgm:prSet presAssocID="{04C36028-3F0B-4259-8EDB-C4149BD2379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964457-B349-438F-9246-36C1DEB29B94}" type="presOf" srcId="{CD4611E5-41CA-42B4-836B-D3B2A0355092}" destId="{030B4F25-F3C2-4F64-B524-4CE062706ECE}" srcOrd="0" destOrd="0" presId="urn:microsoft.com/office/officeart/2005/8/layout/vList6"/>
    <dgm:cxn modelId="{062446B6-014E-42BE-91EB-A01FB741F08C}" type="presOf" srcId="{E440B00F-641B-47EA-A7FC-9CE0823C000F}" destId="{924A6B1B-6FBA-441E-A923-E06D11F4565B}" srcOrd="0" destOrd="0" presId="urn:microsoft.com/office/officeart/2005/8/layout/vList6"/>
    <dgm:cxn modelId="{BE617E9A-071B-4396-A72C-339C05E56504}" type="presOf" srcId="{E15D38C2-3C7E-4A0D-B472-AEE93912BCF7}" destId="{BCB1DE55-3178-4DFB-9661-E3B25AE83647}" srcOrd="0" destOrd="0" presId="urn:microsoft.com/office/officeart/2005/8/layout/vList6"/>
    <dgm:cxn modelId="{2C35F024-460E-43DE-9081-B0B5E0E763A8}" type="presOf" srcId="{54149A7D-662C-4EB8-A741-851489DBCC7F}" destId="{FA62CF03-8E22-483D-BE65-63E4392E72D0}" srcOrd="0" destOrd="0" presId="urn:microsoft.com/office/officeart/2005/8/layout/vList6"/>
    <dgm:cxn modelId="{DF207E25-02F9-4466-BAE4-78B407CBB25A}" srcId="{54149A7D-662C-4EB8-A741-851489DBCC7F}" destId="{E15D38C2-3C7E-4A0D-B472-AEE93912BCF7}" srcOrd="0" destOrd="0" parTransId="{37E0C185-1C4D-41EE-B808-6D3871194484}" sibTransId="{7F3E7BBA-4228-4E70-A796-E7D445ADBD56}"/>
    <dgm:cxn modelId="{E03FC1E6-3C1F-4022-9705-0EB2A15A50E9}" srcId="{E15D38C2-3C7E-4A0D-B472-AEE93912BCF7}" destId="{CD4611E5-41CA-42B4-836B-D3B2A0355092}" srcOrd="0" destOrd="0" parTransId="{A4D0CE4C-4F53-44B3-B019-ADCA187AD404}" sibTransId="{A30C49E3-3C57-48BC-99D9-8B57BCD4EC92}"/>
    <dgm:cxn modelId="{417E6E5B-7E2D-40C3-B004-FDB1CA4208F7}" type="presOf" srcId="{04C36028-3F0B-4259-8EDB-C4149BD23797}" destId="{CF43F8E4-E400-4B8C-AED7-0737DC1D04BD}" srcOrd="0" destOrd="0" presId="urn:microsoft.com/office/officeart/2005/8/layout/vList6"/>
    <dgm:cxn modelId="{8015DE7B-2514-46DD-977F-9E78A77D5304}" srcId="{04C36028-3F0B-4259-8EDB-C4149BD23797}" destId="{E440B00F-641B-47EA-A7FC-9CE0823C000F}" srcOrd="0" destOrd="0" parTransId="{5E3FFCA7-9C93-47EB-9EEA-8D6B3BF0AB11}" sibTransId="{CDA12BC5-F033-44C1-8747-152DD442361C}"/>
    <dgm:cxn modelId="{0563A6E0-9598-404B-9968-FD91625214FF}" srcId="{54149A7D-662C-4EB8-A741-851489DBCC7F}" destId="{04C36028-3F0B-4259-8EDB-C4149BD23797}" srcOrd="1" destOrd="0" parTransId="{C313FA57-DEA3-45D4-AFEA-0A56CF4C634B}" sibTransId="{D20E5006-B3BA-4CA5-B6ED-A2702109DCE9}"/>
    <dgm:cxn modelId="{C6305F17-0D34-45A1-881B-6D1F3FBFCC79}" type="presParOf" srcId="{FA62CF03-8E22-483D-BE65-63E4392E72D0}" destId="{192B7486-0C7C-4CCA-9D02-DB9AC528F6F4}" srcOrd="0" destOrd="0" presId="urn:microsoft.com/office/officeart/2005/8/layout/vList6"/>
    <dgm:cxn modelId="{808AEE61-E2D7-406C-8523-EE318D44CD67}" type="presParOf" srcId="{192B7486-0C7C-4CCA-9D02-DB9AC528F6F4}" destId="{BCB1DE55-3178-4DFB-9661-E3B25AE83647}" srcOrd="0" destOrd="0" presId="urn:microsoft.com/office/officeart/2005/8/layout/vList6"/>
    <dgm:cxn modelId="{20634F63-8DFB-4F3A-85AC-F31261B65863}" type="presParOf" srcId="{192B7486-0C7C-4CCA-9D02-DB9AC528F6F4}" destId="{030B4F25-F3C2-4F64-B524-4CE062706ECE}" srcOrd="1" destOrd="0" presId="urn:microsoft.com/office/officeart/2005/8/layout/vList6"/>
    <dgm:cxn modelId="{C250DF70-83AB-4840-8179-80A718FEBA5C}" type="presParOf" srcId="{FA62CF03-8E22-483D-BE65-63E4392E72D0}" destId="{F5A32592-2A9B-4B9B-B407-0C62B684E6B7}" srcOrd="1" destOrd="0" presId="urn:microsoft.com/office/officeart/2005/8/layout/vList6"/>
    <dgm:cxn modelId="{AF89E7A2-529F-445E-BEEF-94B202592E41}" type="presParOf" srcId="{FA62CF03-8E22-483D-BE65-63E4392E72D0}" destId="{4F025FBE-9158-4E7B-AC74-A9C9A25C9830}" srcOrd="2" destOrd="0" presId="urn:microsoft.com/office/officeart/2005/8/layout/vList6"/>
    <dgm:cxn modelId="{4F1991D3-80D0-4CD7-B235-421F458F2FD9}" type="presParOf" srcId="{4F025FBE-9158-4E7B-AC74-A9C9A25C9830}" destId="{CF43F8E4-E400-4B8C-AED7-0737DC1D04BD}" srcOrd="0" destOrd="0" presId="urn:microsoft.com/office/officeart/2005/8/layout/vList6"/>
    <dgm:cxn modelId="{40CC74F3-EB27-4DF2-861A-71AB44BEA643}" type="presParOf" srcId="{4F025FBE-9158-4E7B-AC74-A9C9A25C9830}" destId="{924A6B1B-6FBA-441E-A923-E06D11F4565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3B9EB3-E1BF-452B-98F9-A560AC8A5DB6}" type="doc">
      <dgm:prSet loTypeId="urn:microsoft.com/office/officeart/2005/8/layout/vList2" loCatId="list" qsTypeId="urn:microsoft.com/office/officeart/2005/8/quickstyle/simple1" qsCatId="simple" csTypeId="urn:microsoft.com/office/officeart/2005/8/colors/colorful1#4" csCatId="colorful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s-MX"/>
        </a:p>
      </dgm:t>
    </dgm:pt>
    <dgm:pt modelId="{2E4C24FD-91E1-4A2B-B2E2-6C4542FD1489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" dirty="0" smtClean="0"/>
            <a:t>Fue a partir de la invención del microscopio que empezó el estudio de la célula.</a:t>
          </a:r>
          <a:endParaRPr lang="es-ES" dirty="0"/>
        </a:p>
      </dgm:t>
    </dgm:pt>
    <dgm:pt modelId="{03AA2EE2-24A8-4033-A31C-80FA2B2E3D39}" type="parTrans" cxnId="{9AFD66B0-B191-4D6C-B1A0-AC1FE4CE2D4C}">
      <dgm:prSet/>
      <dgm:spPr/>
      <dgm:t>
        <a:bodyPr/>
        <a:lstStyle/>
        <a:p>
          <a:endParaRPr lang="es-MX"/>
        </a:p>
      </dgm:t>
    </dgm:pt>
    <dgm:pt modelId="{9370A4E1-E144-4D4B-8290-C3479E937893}" type="sibTrans" cxnId="{9AFD66B0-B191-4D6C-B1A0-AC1FE4CE2D4C}">
      <dgm:prSet/>
      <dgm:spPr/>
      <dgm:t>
        <a:bodyPr/>
        <a:lstStyle/>
        <a:p>
          <a:endParaRPr lang="es-MX"/>
        </a:p>
      </dgm:t>
    </dgm:pt>
    <dgm:pt modelId="{916CB46C-B6BB-4F3D-B4D8-2123AA0C9265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" dirty="0" smtClean="0"/>
            <a:t>Los primeros microscopios se hicieron alrededor del año 1600.</a:t>
          </a:r>
          <a:endParaRPr lang="es-ES" dirty="0"/>
        </a:p>
      </dgm:t>
    </dgm:pt>
    <dgm:pt modelId="{500DF89D-CA2E-40B6-B591-FF07CD25ACFE}" type="parTrans" cxnId="{E017B387-BE75-44B4-AEB5-61A8BEAB0B7E}">
      <dgm:prSet/>
      <dgm:spPr/>
      <dgm:t>
        <a:bodyPr/>
        <a:lstStyle/>
        <a:p>
          <a:endParaRPr lang="es-MX"/>
        </a:p>
      </dgm:t>
    </dgm:pt>
    <dgm:pt modelId="{FEA07934-E145-45E4-871E-5FF63DC83F80}" type="sibTrans" cxnId="{E017B387-BE75-44B4-AEB5-61A8BEAB0B7E}">
      <dgm:prSet/>
      <dgm:spPr/>
      <dgm:t>
        <a:bodyPr/>
        <a:lstStyle/>
        <a:p>
          <a:endParaRPr lang="es-MX"/>
        </a:p>
      </dgm:t>
    </dgm:pt>
    <dgm:pt modelId="{F8820DB5-0A7D-48EE-8481-B1D8FDAB8D05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" dirty="0" smtClean="0"/>
            <a:t>En 1590, los artesanos holandeses Hans y </a:t>
          </a:r>
          <a:r>
            <a:rPr lang="es-ES" dirty="0" err="1" smtClean="0"/>
            <a:t>Zacharias</a:t>
          </a:r>
          <a:r>
            <a:rPr lang="es-ES" dirty="0" smtClean="0"/>
            <a:t> </a:t>
          </a:r>
          <a:r>
            <a:rPr lang="es-ES" dirty="0" err="1" smtClean="0"/>
            <a:t>Jansen</a:t>
          </a:r>
          <a:r>
            <a:rPr lang="es-ES" dirty="0" smtClean="0"/>
            <a:t>, improvisaron el primer microscopio compuesto. </a:t>
          </a:r>
          <a:endParaRPr lang="es-MX" dirty="0"/>
        </a:p>
      </dgm:t>
    </dgm:pt>
    <dgm:pt modelId="{6D227690-CABD-4EB8-8009-F0BA3863D1F4}" type="parTrans" cxnId="{EAC9266D-A478-41A8-AC00-0D6DF35B0FCC}">
      <dgm:prSet/>
      <dgm:spPr/>
      <dgm:t>
        <a:bodyPr/>
        <a:lstStyle/>
        <a:p>
          <a:endParaRPr lang="es-MX"/>
        </a:p>
      </dgm:t>
    </dgm:pt>
    <dgm:pt modelId="{23C7EDD6-C301-4ACD-8F96-7480D19407B6}" type="sibTrans" cxnId="{EAC9266D-A478-41A8-AC00-0D6DF35B0FCC}">
      <dgm:prSet/>
      <dgm:spPr/>
      <dgm:t>
        <a:bodyPr/>
        <a:lstStyle/>
        <a:p>
          <a:endParaRPr lang="es-MX"/>
        </a:p>
      </dgm:t>
    </dgm:pt>
    <dgm:pt modelId="{84704D46-4C3C-41C1-8995-3A75C7F96810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es-ES" dirty="0" smtClean="0"/>
            <a:t>Robert Hook, científico inglés, mejoró el microscopio compuesto.</a:t>
          </a:r>
          <a:endParaRPr lang="es-MX" dirty="0"/>
        </a:p>
      </dgm:t>
    </dgm:pt>
    <dgm:pt modelId="{A55C8A3F-E88C-42A9-9DBD-D40FCD8C8A01}" type="parTrans" cxnId="{CD101662-F2EC-4DA1-8960-F58FC819504B}">
      <dgm:prSet/>
      <dgm:spPr/>
      <dgm:t>
        <a:bodyPr/>
        <a:lstStyle/>
        <a:p>
          <a:endParaRPr lang="es-MX"/>
        </a:p>
      </dgm:t>
    </dgm:pt>
    <dgm:pt modelId="{556370CE-AD26-43BF-8A30-2F8573F0FCF2}" type="sibTrans" cxnId="{CD101662-F2EC-4DA1-8960-F58FC819504B}">
      <dgm:prSet/>
      <dgm:spPr/>
      <dgm:t>
        <a:bodyPr/>
        <a:lstStyle/>
        <a:p>
          <a:endParaRPr lang="es-MX"/>
        </a:p>
      </dgm:t>
    </dgm:pt>
    <dgm:pt modelId="{F1CFA8AA-C16A-4264-B7B5-CF6A7E25E3B2}" type="pres">
      <dgm:prSet presAssocID="{F93B9EB3-E1BF-452B-98F9-A560AC8A5D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7617E9-0B4E-46F0-97AE-6523AE2FE4C8}" type="pres">
      <dgm:prSet presAssocID="{2E4C24FD-91E1-4A2B-B2E2-6C4542FD148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FD10A0-FF70-4F78-B32B-08764F7BDF0E}" type="pres">
      <dgm:prSet presAssocID="{9370A4E1-E144-4D4B-8290-C3479E937893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3CD46F2E-68C1-4E5E-B66E-81D3AD05ABBB}" type="pres">
      <dgm:prSet presAssocID="{916CB46C-B6BB-4F3D-B4D8-2123AA0C926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E2663E-C8C8-45D1-81A5-FB974BD0D9E4}" type="pres">
      <dgm:prSet presAssocID="{FEA07934-E145-45E4-871E-5FF63DC83F80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74C21075-E3BB-43D0-AD76-5FC6E38B1FB7}" type="pres">
      <dgm:prSet presAssocID="{F8820DB5-0A7D-48EE-8481-B1D8FDAB8D0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028414-6754-4B4F-83E5-BB79091768C2}" type="pres">
      <dgm:prSet presAssocID="{23C7EDD6-C301-4ACD-8F96-7480D19407B6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91319F3-0510-42BF-9C11-ADF60581E2B3}" type="pres">
      <dgm:prSet presAssocID="{84704D46-4C3C-41C1-8995-3A75C7F9681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740E5B-8223-4753-9C64-9A851878AE7C}" type="presOf" srcId="{F93B9EB3-E1BF-452B-98F9-A560AC8A5DB6}" destId="{F1CFA8AA-C16A-4264-B7B5-CF6A7E25E3B2}" srcOrd="0" destOrd="0" presId="urn:microsoft.com/office/officeart/2005/8/layout/vList2"/>
    <dgm:cxn modelId="{D27BB1E0-A7BB-45F2-809C-7D5F260D4AF0}" type="presOf" srcId="{84704D46-4C3C-41C1-8995-3A75C7F96810}" destId="{091319F3-0510-42BF-9C11-ADF60581E2B3}" srcOrd="0" destOrd="0" presId="urn:microsoft.com/office/officeart/2005/8/layout/vList2"/>
    <dgm:cxn modelId="{E017B387-BE75-44B4-AEB5-61A8BEAB0B7E}" srcId="{F93B9EB3-E1BF-452B-98F9-A560AC8A5DB6}" destId="{916CB46C-B6BB-4F3D-B4D8-2123AA0C9265}" srcOrd="1" destOrd="0" parTransId="{500DF89D-CA2E-40B6-B591-FF07CD25ACFE}" sibTransId="{FEA07934-E145-45E4-871E-5FF63DC83F80}"/>
    <dgm:cxn modelId="{ECA203D6-2BFD-4DA4-8DC5-95CCB1DF3CC3}" type="presOf" srcId="{2E4C24FD-91E1-4A2B-B2E2-6C4542FD1489}" destId="{757617E9-0B4E-46F0-97AE-6523AE2FE4C8}" srcOrd="0" destOrd="0" presId="urn:microsoft.com/office/officeart/2005/8/layout/vList2"/>
    <dgm:cxn modelId="{83BF87E0-B0EF-450A-BD28-51A66056C9CC}" type="presOf" srcId="{916CB46C-B6BB-4F3D-B4D8-2123AA0C9265}" destId="{3CD46F2E-68C1-4E5E-B66E-81D3AD05ABBB}" srcOrd="0" destOrd="0" presId="urn:microsoft.com/office/officeart/2005/8/layout/vList2"/>
    <dgm:cxn modelId="{5E17ADC8-D0D4-4E91-973D-33048DEBDB5D}" type="presOf" srcId="{F8820DB5-0A7D-48EE-8481-B1D8FDAB8D05}" destId="{74C21075-E3BB-43D0-AD76-5FC6E38B1FB7}" srcOrd="0" destOrd="0" presId="urn:microsoft.com/office/officeart/2005/8/layout/vList2"/>
    <dgm:cxn modelId="{CD101662-F2EC-4DA1-8960-F58FC819504B}" srcId="{F93B9EB3-E1BF-452B-98F9-A560AC8A5DB6}" destId="{84704D46-4C3C-41C1-8995-3A75C7F96810}" srcOrd="3" destOrd="0" parTransId="{A55C8A3F-E88C-42A9-9DBD-D40FCD8C8A01}" sibTransId="{556370CE-AD26-43BF-8A30-2F8573F0FCF2}"/>
    <dgm:cxn modelId="{9AFD66B0-B191-4D6C-B1A0-AC1FE4CE2D4C}" srcId="{F93B9EB3-E1BF-452B-98F9-A560AC8A5DB6}" destId="{2E4C24FD-91E1-4A2B-B2E2-6C4542FD1489}" srcOrd="0" destOrd="0" parTransId="{03AA2EE2-24A8-4033-A31C-80FA2B2E3D39}" sibTransId="{9370A4E1-E144-4D4B-8290-C3479E937893}"/>
    <dgm:cxn modelId="{EAC9266D-A478-41A8-AC00-0D6DF35B0FCC}" srcId="{F93B9EB3-E1BF-452B-98F9-A560AC8A5DB6}" destId="{F8820DB5-0A7D-48EE-8481-B1D8FDAB8D05}" srcOrd="2" destOrd="0" parTransId="{6D227690-CABD-4EB8-8009-F0BA3863D1F4}" sibTransId="{23C7EDD6-C301-4ACD-8F96-7480D19407B6}"/>
    <dgm:cxn modelId="{DB16E2DA-332A-4C45-BC42-2C1B1EE7158A}" type="presParOf" srcId="{F1CFA8AA-C16A-4264-B7B5-CF6A7E25E3B2}" destId="{757617E9-0B4E-46F0-97AE-6523AE2FE4C8}" srcOrd="0" destOrd="0" presId="urn:microsoft.com/office/officeart/2005/8/layout/vList2"/>
    <dgm:cxn modelId="{10014357-12C1-4D01-ADA9-A490472798FB}" type="presParOf" srcId="{F1CFA8AA-C16A-4264-B7B5-CF6A7E25E3B2}" destId="{B8FD10A0-FF70-4F78-B32B-08764F7BDF0E}" srcOrd="1" destOrd="0" presId="urn:microsoft.com/office/officeart/2005/8/layout/vList2"/>
    <dgm:cxn modelId="{34CC4501-311C-45BC-883A-FCE9CE5302CA}" type="presParOf" srcId="{F1CFA8AA-C16A-4264-B7B5-CF6A7E25E3B2}" destId="{3CD46F2E-68C1-4E5E-B66E-81D3AD05ABBB}" srcOrd="2" destOrd="0" presId="urn:microsoft.com/office/officeart/2005/8/layout/vList2"/>
    <dgm:cxn modelId="{42EFAF9C-456E-4620-867D-402822090166}" type="presParOf" srcId="{F1CFA8AA-C16A-4264-B7B5-CF6A7E25E3B2}" destId="{BCE2663E-C8C8-45D1-81A5-FB974BD0D9E4}" srcOrd="3" destOrd="0" presId="urn:microsoft.com/office/officeart/2005/8/layout/vList2"/>
    <dgm:cxn modelId="{8DB5339F-6CDE-4B18-B90E-2A4C6B661180}" type="presParOf" srcId="{F1CFA8AA-C16A-4264-B7B5-CF6A7E25E3B2}" destId="{74C21075-E3BB-43D0-AD76-5FC6E38B1FB7}" srcOrd="4" destOrd="0" presId="urn:microsoft.com/office/officeart/2005/8/layout/vList2"/>
    <dgm:cxn modelId="{135BFCA5-7BA8-4A39-85F5-8ABF7DF32EB8}" type="presParOf" srcId="{F1CFA8AA-C16A-4264-B7B5-CF6A7E25E3B2}" destId="{3E028414-6754-4B4F-83E5-BB79091768C2}" srcOrd="5" destOrd="0" presId="urn:microsoft.com/office/officeart/2005/8/layout/vList2"/>
    <dgm:cxn modelId="{6D17A95B-6985-4F96-BA16-6A613FDEAD26}" type="presParOf" srcId="{F1CFA8AA-C16A-4264-B7B5-CF6A7E25E3B2}" destId="{091319F3-0510-42BF-9C11-ADF60581E2B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CD8FF0-1BD9-436F-98F1-26AA6FB04FE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es-MX"/>
        </a:p>
      </dgm:t>
    </dgm:pt>
    <dgm:pt modelId="{3EE2ACEB-C678-453B-82AA-9D11681B2B57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es-ES" dirty="0" smtClean="0"/>
            <a:t>En 1639 observó finos cortes de corcho y lo que vio le recordó a las celdillas de un panal de abejas, de allí el nombre de </a:t>
          </a:r>
          <a:r>
            <a:rPr lang="es-ES" b="1" dirty="0" smtClean="0"/>
            <a:t>células</a:t>
          </a:r>
          <a:r>
            <a:rPr lang="es-ES" dirty="0" smtClean="0"/>
            <a:t>.</a:t>
          </a:r>
          <a:endParaRPr lang="es-ES" dirty="0"/>
        </a:p>
      </dgm:t>
    </dgm:pt>
    <dgm:pt modelId="{F50958F3-6B81-40E5-B2AF-42067FD7551E}" type="parTrans" cxnId="{0E8AAA96-89DF-4785-8897-42029D43556A}">
      <dgm:prSet/>
      <dgm:spPr/>
      <dgm:t>
        <a:bodyPr/>
        <a:lstStyle/>
        <a:p>
          <a:endParaRPr lang="es-MX"/>
        </a:p>
      </dgm:t>
    </dgm:pt>
    <dgm:pt modelId="{53F959BD-199A-4706-908A-CEC19C7C2E60}" type="sibTrans" cxnId="{0E8AAA96-89DF-4785-8897-42029D43556A}">
      <dgm:prSet/>
      <dgm:spPr/>
      <dgm:t>
        <a:bodyPr/>
        <a:lstStyle/>
        <a:p>
          <a:endParaRPr lang="es-MX"/>
        </a:p>
      </dgm:t>
    </dgm:pt>
    <dgm:pt modelId="{E848332B-F61C-4780-8314-FFB5A5A7E094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es-ES" dirty="0" smtClean="0"/>
            <a:t>A pesar que Hook no observó células vivas, se le considera la primera persona que observó e identificó las células.</a:t>
          </a:r>
          <a:endParaRPr lang="es-MX" dirty="0"/>
        </a:p>
      </dgm:t>
    </dgm:pt>
    <dgm:pt modelId="{36523AFD-717E-4630-9F90-FA70770B0E44}" type="parTrans" cxnId="{BEB67576-A4C6-41ED-86A6-229F5D87FAE9}">
      <dgm:prSet/>
      <dgm:spPr/>
      <dgm:t>
        <a:bodyPr/>
        <a:lstStyle/>
        <a:p>
          <a:endParaRPr lang="es-MX"/>
        </a:p>
      </dgm:t>
    </dgm:pt>
    <dgm:pt modelId="{044DEEA2-6179-489E-82DB-E0D7DE5F7834}" type="sibTrans" cxnId="{BEB67576-A4C6-41ED-86A6-229F5D87FAE9}">
      <dgm:prSet/>
      <dgm:spPr/>
      <dgm:t>
        <a:bodyPr/>
        <a:lstStyle/>
        <a:p>
          <a:endParaRPr lang="es-MX"/>
        </a:p>
      </dgm:t>
    </dgm:pt>
    <dgm:pt modelId="{F1CE115A-7996-488B-821A-BB642A088E71}" type="pres">
      <dgm:prSet presAssocID="{6DCD8FF0-1BD9-436F-98F1-26AA6FB04F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15D001-0BC5-48FD-B1F8-53E003ADFA0C}" type="pres">
      <dgm:prSet presAssocID="{3EE2ACEB-C678-453B-82AA-9D11681B2B57}" presName="parentText" presStyleLbl="node1" presStyleIdx="0" presStyleCnt="2" custLinFactNeighborY="499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BC0CBF-8B4B-4182-9FA1-7B6D508A96A5}" type="pres">
      <dgm:prSet presAssocID="{53F959BD-199A-4706-908A-CEC19C7C2E60}" presName="spacer" presStyleCnt="0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</dgm:pt>
    <dgm:pt modelId="{2B0B92D3-C143-42B0-8EF9-1C6F935B10F4}" type="pres">
      <dgm:prSet presAssocID="{E848332B-F61C-4780-8314-FFB5A5A7E09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E8AAA96-89DF-4785-8897-42029D43556A}" srcId="{6DCD8FF0-1BD9-436F-98F1-26AA6FB04FE3}" destId="{3EE2ACEB-C678-453B-82AA-9D11681B2B57}" srcOrd="0" destOrd="0" parTransId="{F50958F3-6B81-40E5-B2AF-42067FD7551E}" sibTransId="{53F959BD-199A-4706-908A-CEC19C7C2E60}"/>
    <dgm:cxn modelId="{AE51DEC5-048F-4736-9268-238D15C5F0B1}" type="presOf" srcId="{E848332B-F61C-4780-8314-FFB5A5A7E094}" destId="{2B0B92D3-C143-42B0-8EF9-1C6F935B10F4}" srcOrd="0" destOrd="0" presId="urn:microsoft.com/office/officeart/2005/8/layout/vList2"/>
    <dgm:cxn modelId="{BEB67576-A4C6-41ED-86A6-229F5D87FAE9}" srcId="{6DCD8FF0-1BD9-436F-98F1-26AA6FB04FE3}" destId="{E848332B-F61C-4780-8314-FFB5A5A7E094}" srcOrd="1" destOrd="0" parTransId="{36523AFD-717E-4630-9F90-FA70770B0E44}" sibTransId="{044DEEA2-6179-489E-82DB-E0D7DE5F7834}"/>
    <dgm:cxn modelId="{7058E0AD-B941-4D5D-894C-F585F4222E64}" type="presOf" srcId="{6DCD8FF0-1BD9-436F-98F1-26AA6FB04FE3}" destId="{F1CE115A-7996-488B-821A-BB642A088E71}" srcOrd="0" destOrd="0" presId="urn:microsoft.com/office/officeart/2005/8/layout/vList2"/>
    <dgm:cxn modelId="{507657BD-8B25-49C6-A06F-787FA120FC37}" type="presOf" srcId="{3EE2ACEB-C678-453B-82AA-9D11681B2B57}" destId="{7715D001-0BC5-48FD-B1F8-53E003ADFA0C}" srcOrd="0" destOrd="0" presId="urn:microsoft.com/office/officeart/2005/8/layout/vList2"/>
    <dgm:cxn modelId="{1829442E-A8DF-4110-9FFF-B82FF0CB621C}" type="presParOf" srcId="{F1CE115A-7996-488B-821A-BB642A088E71}" destId="{7715D001-0BC5-48FD-B1F8-53E003ADFA0C}" srcOrd="0" destOrd="0" presId="urn:microsoft.com/office/officeart/2005/8/layout/vList2"/>
    <dgm:cxn modelId="{412F64B9-57F4-47B8-A31A-5C5F0EFDCF9B}" type="presParOf" srcId="{F1CE115A-7996-488B-821A-BB642A088E71}" destId="{17BC0CBF-8B4B-4182-9FA1-7B6D508A96A5}" srcOrd="1" destOrd="0" presId="urn:microsoft.com/office/officeart/2005/8/layout/vList2"/>
    <dgm:cxn modelId="{300DDED9-52D8-44C5-B925-E0E3CD7B8F91}" type="presParOf" srcId="{F1CE115A-7996-488B-821A-BB642A088E71}" destId="{2B0B92D3-C143-42B0-8EF9-1C6F935B10F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F315BD-7839-4253-B73B-6CA6D496017F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3E83F31C-A876-4561-AC67-724305969EF3}">
      <dgm:prSet/>
      <dgm:spPr/>
      <dgm:t>
        <a:bodyPr/>
        <a:lstStyle/>
        <a:p>
          <a:pPr rtl="0"/>
          <a:r>
            <a:rPr lang="es-ES" dirty="0" smtClean="0"/>
            <a:t>Años más tarde de las observaciones de Hook, </a:t>
          </a:r>
          <a:r>
            <a:rPr lang="es-ES" dirty="0" err="1" smtClean="0"/>
            <a:t>Anton</a:t>
          </a:r>
          <a:r>
            <a:rPr lang="es-ES" dirty="0" smtClean="0"/>
            <a:t> </a:t>
          </a:r>
          <a:r>
            <a:rPr lang="es-ES" dirty="0" err="1" smtClean="0"/>
            <a:t>Leeuwenhoek</a:t>
          </a:r>
          <a:r>
            <a:rPr lang="es-ES" dirty="0" smtClean="0"/>
            <a:t>, comerciante holandés, construyó el microscopio simple, con una sola lente.  El mismo ampliaba 200 veces el objetivo, a diferencia del de Hook que solo aumentaba 30 veces los objetos.</a:t>
          </a:r>
          <a:endParaRPr lang="es-ES" dirty="0"/>
        </a:p>
      </dgm:t>
    </dgm:pt>
    <dgm:pt modelId="{2228B8BB-ACD2-4D3B-ABB7-3E55AD6B0DCE}" type="parTrans" cxnId="{F27F037D-911D-4FC6-B1B0-B3D251E0273D}">
      <dgm:prSet/>
      <dgm:spPr/>
      <dgm:t>
        <a:bodyPr/>
        <a:lstStyle/>
        <a:p>
          <a:endParaRPr lang="es-MX"/>
        </a:p>
      </dgm:t>
    </dgm:pt>
    <dgm:pt modelId="{FCD255D8-3A9D-46AD-ADC3-6F8E70FF9F9A}" type="sibTrans" cxnId="{F27F037D-911D-4FC6-B1B0-B3D251E0273D}">
      <dgm:prSet/>
      <dgm:spPr/>
      <dgm:t>
        <a:bodyPr/>
        <a:lstStyle/>
        <a:p>
          <a:endParaRPr lang="es-MX"/>
        </a:p>
      </dgm:t>
    </dgm:pt>
    <dgm:pt modelId="{05111587-2872-4775-9D2F-BB83A0D52DF5}">
      <dgm:prSet/>
      <dgm:spPr/>
      <dgm:t>
        <a:bodyPr/>
        <a:lstStyle/>
        <a:p>
          <a:pPr rtl="0"/>
          <a:r>
            <a:rPr lang="es-ES" dirty="0" err="1" smtClean="0"/>
            <a:t>Leeuwenhoek</a:t>
          </a:r>
          <a:r>
            <a:rPr lang="es-ES" dirty="0" smtClean="0"/>
            <a:t> a partir de 1676 empezó a observar organismos simples, bacterias y células sanguíneas.</a:t>
          </a:r>
          <a:endParaRPr lang="es-MX" dirty="0"/>
        </a:p>
      </dgm:t>
    </dgm:pt>
    <dgm:pt modelId="{784F49DE-22EF-4BF0-B51F-6C1BA4D92A6B}" type="parTrans" cxnId="{78500B5F-ECF9-4CB8-9D45-CF81FE7DB3CA}">
      <dgm:prSet/>
      <dgm:spPr/>
      <dgm:t>
        <a:bodyPr/>
        <a:lstStyle/>
        <a:p>
          <a:endParaRPr lang="es-MX"/>
        </a:p>
      </dgm:t>
    </dgm:pt>
    <dgm:pt modelId="{1BB00666-9BED-491C-AB33-ECBED6118D88}" type="sibTrans" cxnId="{78500B5F-ECF9-4CB8-9D45-CF81FE7DB3CA}">
      <dgm:prSet/>
      <dgm:spPr/>
      <dgm:t>
        <a:bodyPr/>
        <a:lstStyle/>
        <a:p>
          <a:endParaRPr lang="es-MX"/>
        </a:p>
      </dgm:t>
    </dgm:pt>
    <dgm:pt modelId="{3ED03FE7-6F29-4497-B8AD-37D538F46355}" type="pres">
      <dgm:prSet presAssocID="{32F315BD-7839-4253-B73B-6CA6D49601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EB5AE66-73B0-43BA-B27F-08806B539EB9}" type="pres">
      <dgm:prSet presAssocID="{3E83F31C-A876-4561-AC67-724305969EF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2145A5-29F8-41F9-B40E-87F9564E8FD4}" type="pres">
      <dgm:prSet presAssocID="{FCD255D8-3A9D-46AD-ADC3-6F8E70FF9F9A}" presName="spacer" presStyleCnt="0"/>
      <dgm:spPr/>
    </dgm:pt>
    <dgm:pt modelId="{2AD36388-C62B-43CA-8422-289B643830EB}" type="pres">
      <dgm:prSet presAssocID="{05111587-2872-4775-9D2F-BB83A0D52DF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7F037D-911D-4FC6-B1B0-B3D251E0273D}" srcId="{32F315BD-7839-4253-B73B-6CA6D496017F}" destId="{3E83F31C-A876-4561-AC67-724305969EF3}" srcOrd="0" destOrd="0" parTransId="{2228B8BB-ACD2-4D3B-ABB7-3E55AD6B0DCE}" sibTransId="{FCD255D8-3A9D-46AD-ADC3-6F8E70FF9F9A}"/>
    <dgm:cxn modelId="{9F4A5413-E881-4B6E-9040-D61D9812EF46}" type="presOf" srcId="{32F315BD-7839-4253-B73B-6CA6D496017F}" destId="{3ED03FE7-6F29-4497-B8AD-37D538F46355}" srcOrd="0" destOrd="0" presId="urn:microsoft.com/office/officeart/2005/8/layout/vList2"/>
    <dgm:cxn modelId="{3B2BC3AD-A843-4856-A8E3-D666E7373420}" type="presOf" srcId="{05111587-2872-4775-9D2F-BB83A0D52DF5}" destId="{2AD36388-C62B-43CA-8422-289B643830EB}" srcOrd="0" destOrd="0" presId="urn:microsoft.com/office/officeart/2005/8/layout/vList2"/>
    <dgm:cxn modelId="{A63CA19A-B5B6-4C35-801E-9D6CAA995BEB}" type="presOf" srcId="{3E83F31C-A876-4561-AC67-724305969EF3}" destId="{DEB5AE66-73B0-43BA-B27F-08806B539EB9}" srcOrd="0" destOrd="0" presId="urn:microsoft.com/office/officeart/2005/8/layout/vList2"/>
    <dgm:cxn modelId="{78500B5F-ECF9-4CB8-9D45-CF81FE7DB3CA}" srcId="{32F315BD-7839-4253-B73B-6CA6D496017F}" destId="{05111587-2872-4775-9D2F-BB83A0D52DF5}" srcOrd="1" destOrd="0" parTransId="{784F49DE-22EF-4BF0-B51F-6C1BA4D92A6B}" sibTransId="{1BB00666-9BED-491C-AB33-ECBED6118D88}"/>
    <dgm:cxn modelId="{6B50FC0E-96E3-4138-9FAB-1496BA75E205}" type="presParOf" srcId="{3ED03FE7-6F29-4497-B8AD-37D538F46355}" destId="{DEB5AE66-73B0-43BA-B27F-08806B539EB9}" srcOrd="0" destOrd="0" presId="urn:microsoft.com/office/officeart/2005/8/layout/vList2"/>
    <dgm:cxn modelId="{54DF7C5A-0778-4655-B8D5-F9B4C8255F73}" type="presParOf" srcId="{3ED03FE7-6F29-4497-B8AD-37D538F46355}" destId="{B42145A5-29F8-41F9-B40E-87F9564E8FD4}" srcOrd="1" destOrd="0" presId="urn:microsoft.com/office/officeart/2005/8/layout/vList2"/>
    <dgm:cxn modelId="{62525749-E1A4-44E5-BCDD-63C53B3852E5}" type="presParOf" srcId="{3ED03FE7-6F29-4497-B8AD-37D538F46355}" destId="{2AD36388-C62B-43CA-8422-289B643830E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989C50-5BD7-4CA9-9CAF-67919A369617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/>
      <dgm:spPr/>
      <dgm:t>
        <a:bodyPr/>
        <a:lstStyle/>
        <a:p>
          <a:endParaRPr lang="es-MX"/>
        </a:p>
      </dgm:t>
    </dgm:pt>
    <dgm:pt modelId="{B1F96EAD-3685-4779-8E63-6FA607B6A38F}">
      <dgm:prSet/>
      <dgm:spPr/>
      <dgm:t>
        <a:bodyPr/>
        <a:lstStyle/>
        <a:p>
          <a:pPr rtl="0"/>
          <a:r>
            <a:rPr lang="es-ES" dirty="0" smtClean="0"/>
            <a:t>En el siglo XIX los microscopios habían mejorado mucho. </a:t>
          </a:r>
          <a:endParaRPr lang="es-MX" dirty="0"/>
        </a:p>
      </dgm:t>
    </dgm:pt>
    <dgm:pt modelId="{9F85B704-60AE-4077-A2EB-16D2D56537DB}" type="parTrans" cxnId="{D50081B0-7181-40EA-B4A8-8F9C03744E33}">
      <dgm:prSet/>
      <dgm:spPr/>
      <dgm:t>
        <a:bodyPr/>
        <a:lstStyle/>
        <a:p>
          <a:endParaRPr lang="es-MX"/>
        </a:p>
      </dgm:t>
    </dgm:pt>
    <dgm:pt modelId="{C104E8FC-2E1D-48B3-A5B0-1EF301F8392F}" type="sibTrans" cxnId="{D50081B0-7181-40EA-B4A8-8F9C03744E33}">
      <dgm:prSet/>
      <dgm:spPr/>
      <dgm:t>
        <a:bodyPr/>
        <a:lstStyle/>
        <a:p>
          <a:endParaRPr lang="es-MX"/>
        </a:p>
      </dgm:t>
    </dgm:pt>
    <dgm:pt modelId="{1B9FEFDD-74A7-43A7-BC9E-8E97868F7496}">
      <dgm:prSet/>
      <dgm:spPr/>
      <dgm:t>
        <a:bodyPr/>
        <a:lstStyle/>
        <a:p>
          <a:pPr rtl="0"/>
          <a:r>
            <a:rPr lang="es-ES" dirty="0" smtClean="0"/>
            <a:t>1831, Robert Brown, botánico escocés, descubrió en células de plantas la presencia de una estructura central, actualmente conocida como núcleo.</a:t>
          </a:r>
          <a:endParaRPr lang="es-ES" dirty="0"/>
        </a:p>
      </dgm:t>
    </dgm:pt>
    <dgm:pt modelId="{ADAE180E-9FB8-4777-950E-07879F2A4797}" type="parTrans" cxnId="{AF05E7BC-4310-44ED-A50C-006777DF1179}">
      <dgm:prSet/>
      <dgm:spPr/>
      <dgm:t>
        <a:bodyPr/>
        <a:lstStyle/>
        <a:p>
          <a:endParaRPr lang="es-MX"/>
        </a:p>
      </dgm:t>
    </dgm:pt>
    <dgm:pt modelId="{B96C8B66-464E-445A-8DF5-BDD755A4611F}" type="sibTrans" cxnId="{AF05E7BC-4310-44ED-A50C-006777DF1179}">
      <dgm:prSet/>
      <dgm:spPr/>
      <dgm:t>
        <a:bodyPr/>
        <a:lstStyle/>
        <a:p>
          <a:endParaRPr lang="es-MX"/>
        </a:p>
      </dgm:t>
    </dgm:pt>
    <dgm:pt modelId="{309F75F8-4D39-43BE-B414-9B1181AA4887}">
      <dgm:prSet/>
      <dgm:spPr/>
      <dgm:t>
        <a:bodyPr/>
        <a:lstStyle/>
        <a:p>
          <a:pPr rtl="0"/>
          <a:r>
            <a:rPr lang="es-ES" dirty="0" smtClean="0"/>
            <a:t>1838, </a:t>
          </a:r>
          <a:r>
            <a:rPr lang="es-ES" dirty="0" err="1" smtClean="0"/>
            <a:t>Matthew</a:t>
          </a:r>
          <a:r>
            <a:rPr lang="es-ES" dirty="0" smtClean="0"/>
            <a:t> </a:t>
          </a:r>
          <a:r>
            <a:rPr lang="es-ES" dirty="0" err="1" smtClean="0"/>
            <a:t>Schleiden</a:t>
          </a:r>
          <a:r>
            <a:rPr lang="es-ES" dirty="0" smtClean="0"/>
            <a:t>, botánico alemán, propuso la hipótesis de que todas las plantas están formadas por células.</a:t>
          </a:r>
          <a:endParaRPr lang="es-MX" dirty="0"/>
        </a:p>
      </dgm:t>
    </dgm:pt>
    <dgm:pt modelId="{5E0AFB9B-8DF2-43DD-9662-5600A1537999}" type="parTrans" cxnId="{5B3E1764-BFD5-4818-971D-5F1B522A7142}">
      <dgm:prSet/>
      <dgm:spPr/>
      <dgm:t>
        <a:bodyPr/>
        <a:lstStyle/>
        <a:p>
          <a:endParaRPr lang="es-MX"/>
        </a:p>
      </dgm:t>
    </dgm:pt>
    <dgm:pt modelId="{26539460-3E6F-4ED4-8FAA-D3E69D6C705C}" type="sibTrans" cxnId="{5B3E1764-BFD5-4818-971D-5F1B522A7142}">
      <dgm:prSet/>
      <dgm:spPr/>
      <dgm:t>
        <a:bodyPr/>
        <a:lstStyle/>
        <a:p>
          <a:endParaRPr lang="es-MX"/>
        </a:p>
      </dgm:t>
    </dgm:pt>
    <dgm:pt modelId="{8A2E7268-BAE0-42BA-A272-6158D48191F5}" type="pres">
      <dgm:prSet presAssocID="{7C989C50-5BD7-4CA9-9CAF-67919A3696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84F92F-B7C4-4FD1-8F72-5B0DF24F4B8A}" type="pres">
      <dgm:prSet presAssocID="{B1F96EAD-3685-4779-8E63-6FA607B6A38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F2B1C4-A79E-4762-9F83-BEDE81E86E39}" type="pres">
      <dgm:prSet presAssocID="{C104E8FC-2E1D-48B3-A5B0-1EF301F8392F}" presName="spacer" presStyleCnt="0"/>
      <dgm:spPr/>
    </dgm:pt>
    <dgm:pt modelId="{22249E7E-BE37-446E-AB0E-A3C5080ABD40}" type="pres">
      <dgm:prSet presAssocID="{1B9FEFDD-74A7-43A7-BC9E-8E97868F749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0F716C-9EC6-4C0A-A4B5-8F884D6D1E23}" type="pres">
      <dgm:prSet presAssocID="{B96C8B66-464E-445A-8DF5-BDD755A4611F}" presName="spacer" presStyleCnt="0"/>
      <dgm:spPr/>
    </dgm:pt>
    <dgm:pt modelId="{6FD2EFD4-C6B3-4051-892E-1215436692DF}" type="pres">
      <dgm:prSet presAssocID="{309F75F8-4D39-43BE-B414-9B1181AA488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ED95AA-D350-44A6-B586-5C00F9776715}" type="presOf" srcId="{309F75F8-4D39-43BE-B414-9B1181AA4887}" destId="{6FD2EFD4-C6B3-4051-892E-1215436692DF}" srcOrd="0" destOrd="0" presId="urn:microsoft.com/office/officeart/2005/8/layout/vList2"/>
    <dgm:cxn modelId="{F998A7B1-AC8E-4B9E-83DB-A75AAA70EE7E}" type="presOf" srcId="{7C989C50-5BD7-4CA9-9CAF-67919A369617}" destId="{8A2E7268-BAE0-42BA-A272-6158D48191F5}" srcOrd="0" destOrd="0" presId="urn:microsoft.com/office/officeart/2005/8/layout/vList2"/>
    <dgm:cxn modelId="{AF05E7BC-4310-44ED-A50C-006777DF1179}" srcId="{7C989C50-5BD7-4CA9-9CAF-67919A369617}" destId="{1B9FEFDD-74A7-43A7-BC9E-8E97868F7496}" srcOrd="1" destOrd="0" parTransId="{ADAE180E-9FB8-4777-950E-07879F2A4797}" sibTransId="{B96C8B66-464E-445A-8DF5-BDD755A4611F}"/>
    <dgm:cxn modelId="{5B3E1764-BFD5-4818-971D-5F1B522A7142}" srcId="{7C989C50-5BD7-4CA9-9CAF-67919A369617}" destId="{309F75F8-4D39-43BE-B414-9B1181AA4887}" srcOrd="2" destOrd="0" parTransId="{5E0AFB9B-8DF2-43DD-9662-5600A1537999}" sibTransId="{26539460-3E6F-4ED4-8FAA-D3E69D6C705C}"/>
    <dgm:cxn modelId="{D50081B0-7181-40EA-B4A8-8F9C03744E33}" srcId="{7C989C50-5BD7-4CA9-9CAF-67919A369617}" destId="{B1F96EAD-3685-4779-8E63-6FA607B6A38F}" srcOrd="0" destOrd="0" parTransId="{9F85B704-60AE-4077-A2EB-16D2D56537DB}" sibTransId="{C104E8FC-2E1D-48B3-A5B0-1EF301F8392F}"/>
    <dgm:cxn modelId="{B5D63F0B-9C8E-4360-AEA4-3C0900667764}" type="presOf" srcId="{1B9FEFDD-74A7-43A7-BC9E-8E97868F7496}" destId="{22249E7E-BE37-446E-AB0E-A3C5080ABD40}" srcOrd="0" destOrd="0" presId="urn:microsoft.com/office/officeart/2005/8/layout/vList2"/>
    <dgm:cxn modelId="{351E51F7-7438-411D-B180-672B6AC20171}" type="presOf" srcId="{B1F96EAD-3685-4779-8E63-6FA607B6A38F}" destId="{AC84F92F-B7C4-4FD1-8F72-5B0DF24F4B8A}" srcOrd="0" destOrd="0" presId="urn:microsoft.com/office/officeart/2005/8/layout/vList2"/>
    <dgm:cxn modelId="{DA70185E-8EE7-4EC4-B059-6E761E4F46F7}" type="presParOf" srcId="{8A2E7268-BAE0-42BA-A272-6158D48191F5}" destId="{AC84F92F-B7C4-4FD1-8F72-5B0DF24F4B8A}" srcOrd="0" destOrd="0" presId="urn:microsoft.com/office/officeart/2005/8/layout/vList2"/>
    <dgm:cxn modelId="{B9640F57-B3B3-472E-854F-626B6F668624}" type="presParOf" srcId="{8A2E7268-BAE0-42BA-A272-6158D48191F5}" destId="{94F2B1C4-A79E-4762-9F83-BEDE81E86E39}" srcOrd="1" destOrd="0" presId="urn:microsoft.com/office/officeart/2005/8/layout/vList2"/>
    <dgm:cxn modelId="{3D8AE1FE-CF06-4565-BDF0-8B1F48EDE530}" type="presParOf" srcId="{8A2E7268-BAE0-42BA-A272-6158D48191F5}" destId="{22249E7E-BE37-446E-AB0E-A3C5080ABD40}" srcOrd="2" destOrd="0" presId="urn:microsoft.com/office/officeart/2005/8/layout/vList2"/>
    <dgm:cxn modelId="{A7A3CCF5-4AA1-4DC8-87D9-5A0F178DCF48}" type="presParOf" srcId="{8A2E7268-BAE0-42BA-A272-6158D48191F5}" destId="{9C0F716C-9EC6-4C0A-A4B5-8F884D6D1E23}" srcOrd="3" destOrd="0" presId="urn:microsoft.com/office/officeart/2005/8/layout/vList2"/>
    <dgm:cxn modelId="{D6F300D6-05CE-4B8C-80B1-BEBEBB3B49E4}" type="presParOf" srcId="{8A2E7268-BAE0-42BA-A272-6158D48191F5}" destId="{6FD2EFD4-C6B3-4051-892E-1215436692D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D3A1DBA-8C86-4683-BE2A-CC1F36AFCA88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es-MX"/>
        </a:p>
      </dgm:t>
    </dgm:pt>
    <dgm:pt modelId="{9E4711C4-7DEC-4621-9FE2-E97D243F3C59}">
      <dgm:prSet/>
      <dgm:spPr/>
      <dgm:t>
        <a:bodyPr/>
        <a:lstStyle/>
        <a:p>
          <a:pPr rtl="0"/>
          <a:r>
            <a:rPr lang="es-ES" dirty="0" smtClean="0"/>
            <a:t>1839, </a:t>
          </a:r>
          <a:r>
            <a:rPr lang="es-ES" dirty="0" err="1" smtClean="0"/>
            <a:t>Theodor</a:t>
          </a:r>
          <a:r>
            <a:rPr lang="es-ES" dirty="0" smtClean="0"/>
            <a:t> </a:t>
          </a:r>
          <a:r>
            <a:rPr lang="es-ES" dirty="0" err="1" smtClean="0"/>
            <a:t>Shwann</a:t>
          </a:r>
          <a:r>
            <a:rPr lang="es-ES" dirty="0" smtClean="0"/>
            <a:t>, zoólogo alemán, amplió la hipótesis y aumentó que los animales también están formados por células.  Propuso también que los procesos de vida de los organismos ocurren dentro de la célula.</a:t>
          </a:r>
          <a:endParaRPr lang="es-ES" dirty="0"/>
        </a:p>
      </dgm:t>
    </dgm:pt>
    <dgm:pt modelId="{BD371CFD-149D-4D5A-8CF3-0A5838A66B45}" type="parTrans" cxnId="{760B9CF0-3EE7-4E65-B2B7-0E04A4DEA69C}">
      <dgm:prSet/>
      <dgm:spPr/>
      <dgm:t>
        <a:bodyPr/>
        <a:lstStyle/>
        <a:p>
          <a:endParaRPr lang="es-MX"/>
        </a:p>
      </dgm:t>
    </dgm:pt>
    <dgm:pt modelId="{CB05A095-D79C-484B-81BF-348250D89CB6}" type="sibTrans" cxnId="{760B9CF0-3EE7-4E65-B2B7-0E04A4DEA69C}">
      <dgm:prSet/>
      <dgm:spPr/>
      <dgm:t>
        <a:bodyPr/>
        <a:lstStyle/>
        <a:p>
          <a:endParaRPr lang="es-MX"/>
        </a:p>
      </dgm:t>
    </dgm:pt>
    <dgm:pt modelId="{F35D049B-1966-49FB-83EC-B152ABCAFE3E}">
      <dgm:prSet/>
      <dgm:spPr/>
      <dgm:t>
        <a:bodyPr/>
        <a:lstStyle/>
        <a:p>
          <a:pPr rtl="0"/>
          <a:r>
            <a:rPr lang="es-ES" dirty="0" smtClean="0"/>
            <a:t>1855, </a:t>
          </a:r>
          <a:r>
            <a:rPr lang="es-ES" dirty="0" err="1" smtClean="0"/>
            <a:t>Rudolf</a:t>
          </a:r>
          <a:r>
            <a:rPr lang="es-ES" dirty="0" smtClean="0"/>
            <a:t> </a:t>
          </a:r>
          <a:r>
            <a:rPr lang="es-ES" dirty="0" err="1" smtClean="0"/>
            <a:t>Virchow</a:t>
          </a:r>
          <a:r>
            <a:rPr lang="es-ES" dirty="0" smtClean="0"/>
            <a:t>, médico alemán, evidenció que las células se reproducen para dar origen a nuevas células.</a:t>
          </a:r>
          <a:endParaRPr lang="es-MX" dirty="0"/>
        </a:p>
      </dgm:t>
    </dgm:pt>
    <dgm:pt modelId="{1E02FA0C-5528-4AE4-BE9E-85B2DD22FCD6}" type="parTrans" cxnId="{18EF0A08-5FB5-45A8-B47F-D62847A449C3}">
      <dgm:prSet/>
      <dgm:spPr/>
      <dgm:t>
        <a:bodyPr/>
        <a:lstStyle/>
        <a:p>
          <a:endParaRPr lang="es-MX"/>
        </a:p>
      </dgm:t>
    </dgm:pt>
    <dgm:pt modelId="{B38D8593-9398-40A5-BE68-402918F2A9B7}" type="sibTrans" cxnId="{18EF0A08-5FB5-45A8-B47F-D62847A449C3}">
      <dgm:prSet/>
      <dgm:spPr/>
      <dgm:t>
        <a:bodyPr/>
        <a:lstStyle/>
        <a:p>
          <a:endParaRPr lang="es-MX"/>
        </a:p>
      </dgm:t>
    </dgm:pt>
    <dgm:pt modelId="{9A76363F-65EE-43CF-A386-970D71A12D0C}" type="pres">
      <dgm:prSet presAssocID="{AD3A1DBA-8C86-4683-BE2A-CC1F36AFCA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E4873C-7927-41BD-A871-F4D12F923550}" type="pres">
      <dgm:prSet presAssocID="{9E4711C4-7DEC-4621-9FE2-E97D243F3C5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ADE0B1-4A0F-4626-9E26-202478F6AC90}" type="pres">
      <dgm:prSet presAssocID="{CB05A095-D79C-484B-81BF-348250D89CB6}" presName="spacer" presStyleCnt="0"/>
      <dgm:spPr/>
    </dgm:pt>
    <dgm:pt modelId="{7C65E05E-3A1C-404E-AD49-CABF73F9B7EF}" type="pres">
      <dgm:prSet presAssocID="{F35D049B-1966-49FB-83EC-B152ABCAFE3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D590693-2A9F-490D-95A2-CB718D691855}" type="presOf" srcId="{9E4711C4-7DEC-4621-9FE2-E97D243F3C59}" destId="{18E4873C-7927-41BD-A871-F4D12F923550}" srcOrd="0" destOrd="0" presId="urn:microsoft.com/office/officeart/2005/8/layout/vList2"/>
    <dgm:cxn modelId="{1F784A18-C255-47CB-840F-EBC9F9CF90C6}" type="presOf" srcId="{AD3A1DBA-8C86-4683-BE2A-CC1F36AFCA88}" destId="{9A76363F-65EE-43CF-A386-970D71A12D0C}" srcOrd="0" destOrd="0" presId="urn:microsoft.com/office/officeart/2005/8/layout/vList2"/>
    <dgm:cxn modelId="{760B9CF0-3EE7-4E65-B2B7-0E04A4DEA69C}" srcId="{AD3A1DBA-8C86-4683-BE2A-CC1F36AFCA88}" destId="{9E4711C4-7DEC-4621-9FE2-E97D243F3C59}" srcOrd="0" destOrd="0" parTransId="{BD371CFD-149D-4D5A-8CF3-0A5838A66B45}" sibTransId="{CB05A095-D79C-484B-81BF-348250D89CB6}"/>
    <dgm:cxn modelId="{18EF0A08-5FB5-45A8-B47F-D62847A449C3}" srcId="{AD3A1DBA-8C86-4683-BE2A-CC1F36AFCA88}" destId="{F35D049B-1966-49FB-83EC-B152ABCAFE3E}" srcOrd="1" destOrd="0" parTransId="{1E02FA0C-5528-4AE4-BE9E-85B2DD22FCD6}" sibTransId="{B38D8593-9398-40A5-BE68-402918F2A9B7}"/>
    <dgm:cxn modelId="{F5DC43F1-FF4C-4D22-8548-9F45EB6D8CCE}" type="presOf" srcId="{F35D049B-1966-49FB-83EC-B152ABCAFE3E}" destId="{7C65E05E-3A1C-404E-AD49-CABF73F9B7EF}" srcOrd="0" destOrd="0" presId="urn:microsoft.com/office/officeart/2005/8/layout/vList2"/>
    <dgm:cxn modelId="{35207E17-D055-423A-A24A-C551F2E63F7B}" type="presParOf" srcId="{9A76363F-65EE-43CF-A386-970D71A12D0C}" destId="{18E4873C-7927-41BD-A871-F4D12F923550}" srcOrd="0" destOrd="0" presId="urn:microsoft.com/office/officeart/2005/8/layout/vList2"/>
    <dgm:cxn modelId="{3EC34B56-1F18-4674-8209-A60969F92394}" type="presParOf" srcId="{9A76363F-65EE-43CF-A386-970D71A12D0C}" destId="{97ADE0B1-4A0F-4626-9E26-202478F6AC90}" srcOrd="1" destOrd="0" presId="urn:microsoft.com/office/officeart/2005/8/layout/vList2"/>
    <dgm:cxn modelId="{4125AEBD-46AF-4A86-9187-7D640B534133}" type="presParOf" srcId="{9A76363F-65EE-43CF-A386-970D71A12D0C}" destId="{7C65E05E-3A1C-404E-AD49-CABF73F9B7E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120F3-2ACC-4F66-BDF7-E3770C42C14D}">
      <dsp:nvSpPr>
        <dsp:cNvPr id="0" name=""/>
        <dsp:cNvSpPr/>
      </dsp:nvSpPr>
      <dsp:spPr>
        <a:xfrm>
          <a:off x="0" y="16312"/>
          <a:ext cx="8153400" cy="10266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Asistencia</a:t>
          </a:r>
          <a:endParaRPr lang="es-MX" sz="4500" kern="1200" dirty="0"/>
        </a:p>
      </dsp:txBody>
      <dsp:txXfrm>
        <a:off x="50118" y="66430"/>
        <a:ext cx="8053164" cy="926438"/>
      </dsp:txXfrm>
    </dsp:sp>
    <dsp:sp modelId="{8C1D181E-9133-4C3F-A885-368A563AB23E}">
      <dsp:nvSpPr>
        <dsp:cNvPr id="0" name=""/>
        <dsp:cNvSpPr/>
      </dsp:nvSpPr>
      <dsp:spPr>
        <a:xfrm>
          <a:off x="0" y="1172587"/>
          <a:ext cx="8153400" cy="102667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Participación</a:t>
          </a:r>
          <a:endParaRPr lang="es-MX" sz="4500" kern="1200" dirty="0"/>
        </a:p>
      </dsp:txBody>
      <dsp:txXfrm>
        <a:off x="50118" y="1222705"/>
        <a:ext cx="8053164" cy="926438"/>
      </dsp:txXfrm>
    </dsp:sp>
    <dsp:sp modelId="{BA0BF3F0-CE00-4C0F-B076-102D92CE7A27}">
      <dsp:nvSpPr>
        <dsp:cNvPr id="0" name=""/>
        <dsp:cNvSpPr/>
      </dsp:nvSpPr>
      <dsp:spPr>
        <a:xfrm>
          <a:off x="0" y="2328862"/>
          <a:ext cx="8153400" cy="102667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Exámenes</a:t>
          </a:r>
          <a:endParaRPr lang="es-MX" sz="4500" kern="1200" dirty="0"/>
        </a:p>
      </dsp:txBody>
      <dsp:txXfrm>
        <a:off x="50118" y="2378980"/>
        <a:ext cx="8053164" cy="92643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1DE971-8810-479A-B10E-E44982E3F4AE}">
      <dsp:nvSpPr>
        <dsp:cNvPr id="0" name=""/>
        <dsp:cNvSpPr/>
      </dsp:nvSpPr>
      <dsp:spPr>
        <a:xfrm>
          <a:off x="631864" y="0"/>
          <a:ext cx="7161132" cy="3726656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8C2CDB-2578-45E6-93C4-86EE8B319582}">
      <dsp:nvSpPr>
        <dsp:cNvPr id="0" name=""/>
        <dsp:cNvSpPr/>
      </dsp:nvSpPr>
      <dsp:spPr>
        <a:xfrm>
          <a:off x="4216" y="1117996"/>
          <a:ext cx="2028055" cy="1490662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Todos los organismos están formados por una o más células.</a:t>
          </a:r>
          <a:endParaRPr lang="es-ES" sz="1900" kern="1200" dirty="0"/>
        </a:p>
      </dsp:txBody>
      <dsp:txXfrm>
        <a:off x="76984" y="1190764"/>
        <a:ext cx="1882519" cy="1345126"/>
      </dsp:txXfrm>
    </dsp:sp>
    <dsp:sp modelId="{AFF1E112-00AD-41BE-8ED6-4B6E45302549}">
      <dsp:nvSpPr>
        <dsp:cNvPr id="0" name=""/>
        <dsp:cNvSpPr/>
      </dsp:nvSpPr>
      <dsp:spPr>
        <a:xfrm>
          <a:off x="2133674" y="1117996"/>
          <a:ext cx="2028055" cy="1490662"/>
        </a:xfrm>
        <a:prstGeom prst="roundRect">
          <a:avLst/>
        </a:prstGeom>
        <a:solidFill>
          <a:schemeClr val="accent3">
            <a:shade val="80000"/>
            <a:hueOff val="177823"/>
            <a:satOff val="-16927"/>
            <a:lumOff val="12598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La célula es la unidad básica de estructura y función de los organismos.</a:t>
          </a:r>
          <a:endParaRPr lang="es-ES" sz="1900" kern="1200" dirty="0"/>
        </a:p>
      </dsp:txBody>
      <dsp:txXfrm>
        <a:off x="2206442" y="1190764"/>
        <a:ext cx="1882519" cy="1345126"/>
      </dsp:txXfrm>
    </dsp:sp>
    <dsp:sp modelId="{1A292825-81D2-46B8-8367-565EF8BCA380}">
      <dsp:nvSpPr>
        <dsp:cNvPr id="0" name=""/>
        <dsp:cNvSpPr/>
      </dsp:nvSpPr>
      <dsp:spPr>
        <a:xfrm>
          <a:off x="4263132" y="1117996"/>
          <a:ext cx="2028055" cy="1490662"/>
        </a:xfrm>
        <a:prstGeom prst="roundRect">
          <a:avLst/>
        </a:prstGeom>
        <a:solidFill>
          <a:schemeClr val="accent3">
            <a:shade val="80000"/>
            <a:hueOff val="355646"/>
            <a:satOff val="-33855"/>
            <a:lumOff val="25196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Las células nuevas provienen, por reproducción celular, de células que ya existen.</a:t>
          </a:r>
          <a:endParaRPr lang="es-MX" sz="1900" kern="1200" dirty="0"/>
        </a:p>
      </dsp:txBody>
      <dsp:txXfrm>
        <a:off x="4335900" y="1190764"/>
        <a:ext cx="1882519" cy="1345126"/>
      </dsp:txXfrm>
    </dsp:sp>
    <dsp:sp modelId="{700B78AB-E8D0-4E67-BD5B-DEB82C1B092F}">
      <dsp:nvSpPr>
        <dsp:cNvPr id="0" name=""/>
        <dsp:cNvSpPr/>
      </dsp:nvSpPr>
      <dsp:spPr>
        <a:xfrm>
          <a:off x="6392590" y="1117996"/>
          <a:ext cx="2028055" cy="1490662"/>
        </a:xfrm>
        <a:prstGeom prst="roundRect">
          <a:avLst/>
        </a:prstGeom>
        <a:solidFill>
          <a:schemeClr val="accent3">
            <a:shade val="80000"/>
            <a:hueOff val="533469"/>
            <a:satOff val="-50782"/>
            <a:lumOff val="37794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TEORIA CELULAR</a:t>
          </a:r>
          <a:endParaRPr lang="es-MX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65358" y="1190764"/>
        <a:ext cx="1882519" cy="134512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0944D7-AA64-403A-B5CB-4F39157A9AB0}">
      <dsp:nvSpPr>
        <dsp:cNvPr id="0" name=""/>
        <dsp:cNvSpPr/>
      </dsp:nvSpPr>
      <dsp:spPr>
        <a:xfrm>
          <a:off x="383086" y="288"/>
          <a:ext cx="2285678" cy="11428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Crecimiento</a:t>
          </a:r>
          <a:endParaRPr lang="es-MX" sz="2600" kern="1200" dirty="0"/>
        </a:p>
      </dsp:txBody>
      <dsp:txXfrm>
        <a:off x="416559" y="33761"/>
        <a:ext cx="2218732" cy="1075893"/>
      </dsp:txXfrm>
    </dsp:sp>
    <dsp:sp modelId="{F29D6622-7F6B-40AC-A3F8-837429D8B461}">
      <dsp:nvSpPr>
        <dsp:cNvPr id="0" name=""/>
        <dsp:cNvSpPr/>
      </dsp:nvSpPr>
      <dsp:spPr>
        <a:xfrm>
          <a:off x="611654" y="1143127"/>
          <a:ext cx="228567" cy="857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7129"/>
              </a:lnTo>
              <a:lnTo>
                <a:pt x="228567" y="85712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172219D-707A-432A-A1DD-610C873E2C59}">
      <dsp:nvSpPr>
        <dsp:cNvPr id="0" name=""/>
        <dsp:cNvSpPr/>
      </dsp:nvSpPr>
      <dsp:spPr>
        <a:xfrm>
          <a:off x="840222" y="1428837"/>
          <a:ext cx="1828542" cy="1142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División celular</a:t>
          </a:r>
          <a:endParaRPr lang="es-MX" sz="2400" kern="1200" dirty="0"/>
        </a:p>
      </dsp:txBody>
      <dsp:txXfrm>
        <a:off x="873695" y="1462310"/>
        <a:ext cx="1761596" cy="1075893"/>
      </dsp:txXfrm>
    </dsp:sp>
    <dsp:sp modelId="{EC0656D4-34E6-41A0-957B-9756B8F05E54}">
      <dsp:nvSpPr>
        <dsp:cNvPr id="0" name=""/>
        <dsp:cNvSpPr/>
      </dsp:nvSpPr>
      <dsp:spPr>
        <a:xfrm>
          <a:off x="611654" y="1143127"/>
          <a:ext cx="228567" cy="2285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5678"/>
              </a:lnTo>
              <a:lnTo>
                <a:pt x="228567" y="228567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3CE13B4-237F-4506-91D6-22C5AB4B423E}">
      <dsp:nvSpPr>
        <dsp:cNvPr id="0" name=""/>
        <dsp:cNvSpPr/>
      </dsp:nvSpPr>
      <dsp:spPr>
        <a:xfrm>
          <a:off x="840222" y="2857386"/>
          <a:ext cx="1828542" cy="1142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813441"/>
              <a:satOff val="1047"/>
              <a:lumOff val="-1921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Síntesis de proteínas</a:t>
          </a:r>
          <a:endParaRPr lang="es-MX" sz="2400" kern="1200" dirty="0"/>
        </a:p>
      </dsp:txBody>
      <dsp:txXfrm>
        <a:off x="873695" y="2890859"/>
        <a:ext cx="1761596" cy="1075893"/>
      </dsp:txXfrm>
    </dsp:sp>
    <dsp:sp modelId="{C0E3ADC4-251F-46CC-B859-4CA8BCCD14D6}">
      <dsp:nvSpPr>
        <dsp:cNvPr id="0" name=""/>
        <dsp:cNvSpPr/>
      </dsp:nvSpPr>
      <dsp:spPr>
        <a:xfrm>
          <a:off x="3240184" y="288"/>
          <a:ext cx="2285678" cy="1142839"/>
        </a:xfrm>
        <a:prstGeom prst="roundRect">
          <a:avLst>
            <a:gd name="adj" fmla="val 10000"/>
          </a:avLst>
        </a:prstGeom>
        <a:solidFill>
          <a:schemeClr val="accent2">
            <a:hueOff val="-4533602"/>
            <a:satOff val="2618"/>
            <a:lumOff val="-4804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Metabolismo</a:t>
          </a:r>
          <a:endParaRPr lang="es-MX" sz="2600" kern="1200" dirty="0"/>
        </a:p>
      </dsp:txBody>
      <dsp:txXfrm>
        <a:off x="3273657" y="33761"/>
        <a:ext cx="2218732" cy="1075893"/>
      </dsp:txXfrm>
    </dsp:sp>
    <dsp:sp modelId="{9773DE84-3559-4EBB-AFFD-7038B9B3F1AF}">
      <dsp:nvSpPr>
        <dsp:cNvPr id="0" name=""/>
        <dsp:cNvSpPr/>
      </dsp:nvSpPr>
      <dsp:spPr>
        <a:xfrm>
          <a:off x="3468752" y="1143127"/>
          <a:ext cx="228567" cy="857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7129"/>
              </a:lnTo>
              <a:lnTo>
                <a:pt x="228567" y="85712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EFED8F-3A22-4E36-8A19-4A97FE58E440}">
      <dsp:nvSpPr>
        <dsp:cNvPr id="0" name=""/>
        <dsp:cNvSpPr/>
      </dsp:nvSpPr>
      <dsp:spPr>
        <a:xfrm>
          <a:off x="3697320" y="1428837"/>
          <a:ext cx="1828542" cy="1142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3626881"/>
              <a:satOff val="2094"/>
              <a:lumOff val="-3843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Anabólico</a:t>
          </a:r>
          <a:endParaRPr lang="es-MX" sz="2400" kern="1200" dirty="0"/>
        </a:p>
      </dsp:txBody>
      <dsp:txXfrm>
        <a:off x="3730793" y="1462310"/>
        <a:ext cx="1761596" cy="1075893"/>
      </dsp:txXfrm>
    </dsp:sp>
    <dsp:sp modelId="{DEFAC513-72DE-4410-B1EB-4E3565BED2FD}">
      <dsp:nvSpPr>
        <dsp:cNvPr id="0" name=""/>
        <dsp:cNvSpPr/>
      </dsp:nvSpPr>
      <dsp:spPr>
        <a:xfrm>
          <a:off x="3468752" y="1143127"/>
          <a:ext cx="228567" cy="2285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5678"/>
              </a:lnTo>
              <a:lnTo>
                <a:pt x="228567" y="228567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8107D7-C4F1-41EB-AD91-C3BF2E5E9E34}">
      <dsp:nvSpPr>
        <dsp:cNvPr id="0" name=""/>
        <dsp:cNvSpPr/>
      </dsp:nvSpPr>
      <dsp:spPr>
        <a:xfrm>
          <a:off x="3697320" y="2857386"/>
          <a:ext cx="1828542" cy="1142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5440322"/>
              <a:satOff val="3142"/>
              <a:lumOff val="-5764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Catabólico</a:t>
          </a:r>
          <a:endParaRPr lang="es-MX" sz="2400" kern="1200" dirty="0"/>
        </a:p>
      </dsp:txBody>
      <dsp:txXfrm>
        <a:off x="3730793" y="2890859"/>
        <a:ext cx="1761596" cy="1075893"/>
      </dsp:txXfrm>
    </dsp:sp>
    <dsp:sp modelId="{5D439565-D06F-4383-A8CB-09FFEE7FBA63}">
      <dsp:nvSpPr>
        <dsp:cNvPr id="0" name=""/>
        <dsp:cNvSpPr/>
      </dsp:nvSpPr>
      <dsp:spPr>
        <a:xfrm>
          <a:off x="6097282" y="288"/>
          <a:ext cx="2285678" cy="1142839"/>
        </a:xfrm>
        <a:prstGeom prst="roundRect">
          <a:avLst>
            <a:gd name="adj" fmla="val 10000"/>
          </a:avLst>
        </a:prstGeom>
        <a:solidFill>
          <a:schemeClr val="accent2">
            <a:hueOff val="-9067203"/>
            <a:satOff val="5236"/>
            <a:lumOff val="-9607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Capacidad de auto perpetuación</a:t>
          </a:r>
          <a:endParaRPr lang="es-MX" sz="2600" kern="1200" dirty="0"/>
        </a:p>
      </dsp:txBody>
      <dsp:txXfrm>
        <a:off x="6130755" y="33761"/>
        <a:ext cx="2218732" cy="1075893"/>
      </dsp:txXfrm>
    </dsp:sp>
    <dsp:sp modelId="{7B321ED1-9B2E-471D-96F1-64805705806A}">
      <dsp:nvSpPr>
        <dsp:cNvPr id="0" name=""/>
        <dsp:cNvSpPr/>
      </dsp:nvSpPr>
      <dsp:spPr>
        <a:xfrm>
          <a:off x="6325850" y="1143127"/>
          <a:ext cx="228567" cy="857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7129"/>
              </a:lnTo>
              <a:lnTo>
                <a:pt x="228567" y="85712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F8FD137-7D05-47DC-8D3A-0E05324A7EB1}">
      <dsp:nvSpPr>
        <dsp:cNvPr id="0" name=""/>
        <dsp:cNvSpPr/>
      </dsp:nvSpPr>
      <dsp:spPr>
        <a:xfrm>
          <a:off x="6554418" y="1428837"/>
          <a:ext cx="1828542" cy="1142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7253763"/>
              <a:satOff val="4189"/>
              <a:lumOff val="-7686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Reproducción sexual</a:t>
          </a:r>
          <a:endParaRPr lang="es-MX" sz="2400" kern="1200" dirty="0"/>
        </a:p>
      </dsp:txBody>
      <dsp:txXfrm>
        <a:off x="6587891" y="1462310"/>
        <a:ext cx="1761596" cy="1075893"/>
      </dsp:txXfrm>
    </dsp:sp>
    <dsp:sp modelId="{23434304-305A-4586-A38E-310375DE649B}">
      <dsp:nvSpPr>
        <dsp:cNvPr id="0" name=""/>
        <dsp:cNvSpPr/>
      </dsp:nvSpPr>
      <dsp:spPr>
        <a:xfrm>
          <a:off x="6325850" y="1143127"/>
          <a:ext cx="228567" cy="2285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5678"/>
              </a:lnTo>
              <a:lnTo>
                <a:pt x="228567" y="228567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BC81976-8938-46FD-A8A3-9E72F1BEE6E4}">
      <dsp:nvSpPr>
        <dsp:cNvPr id="0" name=""/>
        <dsp:cNvSpPr/>
      </dsp:nvSpPr>
      <dsp:spPr>
        <a:xfrm>
          <a:off x="6554418" y="2857386"/>
          <a:ext cx="1828542" cy="1142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9067203"/>
              <a:satOff val="5236"/>
              <a:lumOff val="-9607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Reproducción asexual</a:t>
          </a:r>
          <a:endParaRPr lang="es-MX" sz="2400" kern="1200" dirty="0"/>
        </a:p>
      </dsp:txBody>
      <dsp:txXfrm>
        <a:off x="6587891" y="2890859"/>
        <a:ext cx="1761596" cy="107589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6CBB00-77E6-4481-8709-A3E51CCD02B7}">
      <dsp:nvSpPr>
        <dsp:cNvPr id="0" name=""/>
        <dsp:cNvSpPr/>
      </dsp:nvSpPr>
      <dsp:spPr>
        <a:xfrm>
          <a:off x="1317" y="114"/>
          <a:ext cx="8150764" cy="1578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Tiene un programa genético y los medios para usarlo</a:t>
          </a:r>
          <a:endParaRPr lang="es-MX" sz="4500" kern="1200" dirty="0"/>
        </a:p>
      </dsp:txBody>
      <dsp:txXfrm>
        <a:off x="47562" y="46359"/>
        <a:ext cx="8058274" cy="1486418"/>
      </dsp:txXfrm>
    </dsp:sp>
    <dsp:sp modelId="{733016FD-2214-4CD1-A149-D986EF7A0366}">
      <dsp:nvSpPr>
        <dsp:cNvPr id="0" name=""/>
        <dsp:cNvSpPr/>
      </dsp:nvSpPr>
      <dsp:spPr>
        <a:xfrm>
          <a:off x="1317" y="1792826"/>
          <a:ext cx="1916924" cy="15789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DNA</a:t>
          </a:r>
          <a:endParaRPr lang="es-MX" sz="2500" kern="1200" dirty="0"/>
        </a:p>
      </dsp:txBody>
      <dsp:txXfrm>
        <a:off x="47562" y="1839071"/>
        <a:ext cx="1824434" cy="1486418"/>
      </dsp:txXfrm>
    </dsp:sp>
    <dsp:sp modelId="{51463B00-2B44-4921-8072-F171E938BBB1}">
      <dsp:nvSpPr>
        <dsp:cNvPr id="0" name=""/>
        <dsp:cNvSpPr/>
      </dsp:nvSpPr>
      <dsp:spPr>
        <a:xfrm>
          <a:off x="2079264" y="1792826"/>
          <a:ext cx="1916924" cy="15789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RNA</a:t>
          </a:r>
          <a:endParaRPr lang="es-MX" sz="2500" kern="1200" dirty="0"/>
        </a:p>
      </dsp:txBody>
      <dsp:txXfrm>
        <a:off x="2125509" y="1839071"/>
        <a:ext cx="1824434" cy="1486418"/>
      </dsp:txXfrm>
    </dsp:sp>
    <dsp:sp modelId="{9E16B7B9-92AA-4318-8946-5694731A4F6E}">
      <dsp:nvSpPr>
        <dsp:cNvPr id="0" name=""/>
        <dsp:cNvSpPr/>
      </dsp:nvSpPr>
      <dsp:spPr>
        <a:xfrm>
          <a:off x="4157210" y="1792826"/>
          <a:ext cx="1916924" cy="15789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Genes</a:t>
          </a:r>
          <a:endParaRPr lang="es-MX" sz="2500" kern="1200" dirty="0"/>
        </a:p>
      </dsp:txBody>
      <dsp:txXfrm>
        <a:off x="4203455" y="1839071"/>
        <a:ext cx="1824434" cy="1486418"/>
      </dsp:txXfrm>
    </dsp:sp>
    <dsp:sp modelId="{B4F43174-F598-4B4B-99ED-7808DCA396ED}">
      <dsp:nvSpPr>
        <dsp:cNvPr id="0" name=""/>
        <dsp:cNvSpPr/>
      </dsp:nvSpPr>
      <dsp:spPr>
        <a:xfrm>
          <a:off x="6235157" y="1792826"/>
          <a:ext cx="1916924" cy="15789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Cromosomas</a:t>
          </a:r>
          <a:endParaRPr lang="es-MX" sz="2500" kern="1200" dirty="0"/>
        </a:p>
      </dsp:txBody>
      <dsp:txXfrm>
        <a:off x="6281402" y="1839071"/>
        <a:ext cx="1824434" cy="148641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D2114-D55C-4ADA-8160-48BD2B381F9C}">
      <dsp:nvSpPr>
        <dsp:cNvPr id="0" name=""/>
        <dsp:cNvSpPr/>
      </dsp:nvSpPr>
      <dsp:spPr>
        <a:xfrm>
          <a:off x="3023685" y="1101"/>
          <a:ext cx="2106029" cy="14040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Presencia de una membrana que la delimite del exterior</a:t>
          </a:r>
          <a:endParaRPr lang="es-MX" sz="2300" kern="1200" dirty="0"/>
        </a:p>
      </dsp:txBody>
      <dsp:txXfrm>
        <a:off x="3064807" y="42223"/>
        <a:ext cx="2023785" cy="1321775"/>
      </dsp:txXfrm>
    </dsp:sp>
    <dsp:sp modelId="{D75BBDBB-0054-4D0D-B3A0-2B4BE35BB81B}">
      <dsp:nvSpPr>
        <dsp:cNvPr id="0" name=""/>
        <dsp:cNvSpPr/>
      </dsp:nvSpPr>
      <dsp:spPr>
        <a:xfrm>
          <a:off x="2707780" y="1405121"/>
          <a:ext cx="1368919" cy="561607"/>
        </a:xfrm>
        <a:custGeom>
          <a:avLst/>
          <a:gdLst/>
          <a:ahLst/>
          <a:cxnLst/>
          <a:rect l="0" t="0" r="0" b="0"/>
          <a:pathLst>
            <a:path>
              <a:moveTo>
                <a:pt x="1368919" y="0"/>
              </a:moveTo>
              <a:lnTo>
                <a:pt x="1368919" y="280803"/>
              </a:lnTo>
              <a:lnTo>
                <a:pt x="0" y="280803"/>
              </a:lnTo>
              <a:lnTo>
                <a:pt x="0" y="561607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4D2FB-EC56-4E52-BF5F-6B2760AF6F99}">
      <dsp:nvSpPr>
        <dsp:cNvPr id="0" name=""/>
        <dsp:cNvSpPr/>
      </dsp:nvSpPr>
      <dsp:spPr>
        <a:xfrm>
          <a:off x="1654765" y="1966728"/>
          <a:ext cx="2106029" cy="14040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Barrera física</a:t>
          </a:r>
          <a:endParaRPr lang="es-MX" sz="2300" kern="1200" dirty="0"/>
        </a:p>
      </dsp:txBody>
      <dsp:txXfrm>
        <a:off x="1695887" y="2007850"/>
        <a:ext cx="2023785" cy="1321775"/>
      </dsp:txXfrm>
    </dsp:sp>
    <dsp:sp modelId="{05E767BD-E401-47CB-90C7-CDE952AB76F4}">
      <dsp:nvSpPr>
        <dsp:cNvPr id="0" name=""/>
        <dsp:cNvSpPr/>
      </dsp:nvSpPr>
      <dsp:spPr>
        <a:xfrm>
          <a:off x="4076700" y="1405121"/>
          <a:ext cx="1368919" cy="561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803"/>
              </a:lnTo>
              <a:lnTo>
                <a:pt x="1368919" y="280803"/>
              </a:lnTo>
              <a:lnTo>
                <a:pt x="1368919" y="561607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91F63-0B95-4000-822D-6F5E48364193}">
      <dsp:nvSpPr>
        <dsp:cNvPr id="0" name=""/>
        <dsp:cNvSpPr/>
      </dsp:nvSpPr>
      <dsp:spPr>
        <a:xfrm>
          <a:off x="4392604" y="1966728"/>
          <a:ext cx="2106029" cy="14040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Regular el paso de sustancias</a:t>
          </a:r>
          <a:endParaRPr lang="es-MX" sz="2300" kern="1200" dirty="0"/>
        </a:p>
      </dsp:txBody>
      <dsp:txXfrm>
        <a:off x="4433726" y="2007850"/>
        <a:ext cx="2023785" cy="132177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6B0E4-DCDB-47B4-B9E9-9A10BB8E7AAE}">
      <dsp:nvSpPr>
        <dsp:cNvPr id="0" name=""/>
        <dsp:cNvSpPr/>
      </dsp:nvSpPr>
      <dsp:spPr>
        <a:xfrm>
          <a:off x="0" y="214064"/>
          <a:ext cx="8153400" cy="29437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just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700" b="1" kern="1200" dirty="0" smtClean="0"/>
            <a:t>Concepto: </a:t>
          </a:r>
          <a:r>
            <a:rPr lang="es-AR" sz="3700" kern="1200" dirty="0" smtClean="0"/>
            <a:t>La vida apareció, </a:t>
          </a:r>
          <a:r>
            <a:rPr lang="es-AR" sz="3700" b="1" kern="1200" dirty="0" smtClean="0"/>
            <a:t>como </a:t>
          </a:r>
          <a:r>
            <a:rPr lang="es-AR" sz="3700" b="1" kern="1200" dirty="0" smtClean="0">
              <a:solidFill>
                <a:schemeClr val="tx1"/>
              </a:solidFill>
            </a:rPr>
            <a:t>consecuencia</a:t>
          </a:r>
          <a:r>
            <a:rPr lang="es-AR" sz="3700" b="1" kern="1200" dirty="0" smtClean="0"/>
            <a:t> de reacciones </a:t>
          </a:r>
          <a:r>
            <a:rPr lang="es-AR" sz="3700" b="1" kern="1200" dirty="0" smtClean="0">
              <a:solidFill>
                <a:schemeClr val="tx1"/>
              </a:solidFill>
            </a:rPr>
            <a:t>fisicoquímicas</a:t>
          </a:r>
          <a:r>
            <a:rPr lang="es-AR" sz="3700" b="1" kern="1200" dirty="0" smtClean="0"/>
            <a:t> entre compuestos</a:t>
          </a:r>
          <a:r>
            <a:rPr lang="es-AR" sz="3700" kern="1200" dirty="0" smtClean="0"/>
            <a:t>, en un momento en el que las condiciones de la tierra eran muy </a:t>
          </a:r>
          <a:r>
            <a:rPr lang="es-AR" sz="3700" b="1" kern="1200" dirty="0" smtClean="0">
              <a:solidFill>
                <a:schemeClr val="tx1"/>
              </a:solidFill>
            </a:rPr>
            <a:t>distintas</a:t>
          </a:r>
          <a:r>
            <a:rPr lang="es-AR" sz="3700" kern="1200" dirty="0" smtClean="0"/>
            <a:t> a las actuales. </a:t>
          </a:r>
          <a:endParaRPr lang="es-ES" sz="3700" kern="1200" dirty="0"/>
        </a:p>
      </dsp:txBody>
      <dsp:txXfrm>
        <a:off x="143701" y="357765"/>
        <a:ext cx="7865998" cy="265631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B1682-92A4-4240-BC2E-14A6B4D87573}">
      <dsp:nvSpPr>
        <dsp:cNvPr id="0" name=""/>
        <dsp:cNvSpPr/>
      </dsp:nvSpPr>
      <dsp:spPr>
        <a:xfrm>
          <a:off x="2061718" y="2365934"/>
          <a:ext cx="1264810" cy="6324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Requisitos</a:t>
          </a:r>
          <a:endParaRPr lang="es-MX" sz="1500" kern="1200" dirty="0"/>
        </a:p>
      </dsp:txBody>
      <dsp:txXfrm>
        <a:off x="2080241" y="2384457"/>
        <a:ext cx="1227764" cy="595359"/>
      </dsp:txXfrm>
    </dsp:sp>
    <dsp:sp modelId="{1F783004-2C89-45E7-AD69-966C2184DBEB}">
      <dsp:nvSpPr>
        <dsp:cNvPr id="0" name=""/>
        <dsp:cNvSpPr/>
      </dsp:nvSpPr>
      <dsp:spPr>
        <a:xfrm rot="17230830">
          <a:off x="2723104" y="1852581"/>
          <a:ext cx="171277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712774" y="11381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536672" y="1821143"/>
        <a:ext cx="85638" cy="85638"/>
      </dsp:txXfrm>
    </dsp:sp>
    <dsp:sp modelId="{6734E578-D163-41B8-BE34-DB82F3B2AE96}">
      <dsp:nvSpPr>
        <dsp:cNvPr id="0" name=""/>
        <dsp:cNvSpPr/>
      </dsp:nvSpPr>
      <dsp:spPr>
        <a:xfrm>
          <a:off x="3832453" y="729585"/>
          <a:ext cx="1264810" cy="6324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Existencia del material genético</a:t>
          </a:r>
          <a:endParaRPr lang="es-MX" sz="1500" kern="1200" dirty="0"/>
        </a:p>
      </dsp:txBody>
      <dsp:txXfrm>
        <a:off x="3850976" y="748108"/>
        <a:ext cx="1227764" cy="595359"/>
      </dsp:txXfrm>
    </dsp:sp>
    <dsp:sp modelId="{79BCC517-848C-4F92-BE5E-15AC419479DC}">
      <dsp:nvSpPr>
        <dsp:cNvPr id="0" name=""/>
        <dsp:cNvSpPr/>
      </dsp:nvSpPr>
      <dsp:spPr>
        <a:xfrm rot="18289469">
          <a:off x="4907260" y="670773"/>
          <a:ext cx="88593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885932" y="1138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28078" y="660007"/>
        <a:ext cx="44296" cy="44296"/>
      </dsp:txXfrm>
    </dsp:sp>
    <dsp:sp modelId="{521B0B76-78B4-4A77-8A0F-353314D45175}">
      <dsp:nvSpPr>
        <dsp:cNvPr id="0" name=""/>
        <dsp:cNvSpPr/>
      </dsp:nvSpPr>
      <dsp:spPr>
        <a:xfrm>
          <a:off x="5603188" y="2319"/>
          <a:ext cx="1264810" cy="6324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Dirige síntesis de proteínas</a:t>
          </a:r>
          <a:endParaRPr lang="es-MX" sz="1500" kern="1200" dirty="0"/>
        </a:p>
      </dsp:txBody>
      <dsp:txXfrm>
        <a:off x="5621711" y="20842"/>
        <a:ext cx="1227764" cy="595359"/>
      </dsp:txXfrm>
    </dsp:sp>
    <dsp:sp modelId="{3A7B75B9-DCF6-4FC9-B9FB-1B2248BCEE52}">
      <dsp:nvSpPr>
        <dsp:cNvPr id="0" name=""/>
        <dsp:cNvSpPr/>
      </dsp:nvSpPr>
      <dsp:spPr>
        <a:xfrm>
          <a:off x="5097264" y="1034406"/>
          <a:ext cx="50592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505924" y="1138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37578" y="1033140"/>
        <a:ext cx="25296" cy="25296"/>
      </dsp:txXfrm>
    </dsp:sp>
    <dsp:sp modelId="{8FEEA596-2316-4741-9318-C02390FAD260}">
      <dsp:nvSpPr>
        <dsp:cNvPr id="0" name=""/>
        <dsp:cNvSpPr/>
      </dsp:nvSpPr>
      <dsp:spPr>
        <a:xfrm>
          <a:off x="5603188" y="729585"/>
          <a:ext cx="1264810" cy="6324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Almacena</a:t>
          </a:r>
          <a:endParaRPr lang="es-MX" sz="1500" kern="1200" dirty="0"/>
        </a:p>
      </dsp:txBody>
      <dsp:txXfrm>
        <a:off x="5621711" y="748108"/>
        <a:ext cx="1227764" cy="595359"/>
      </dsp:txXfrm>
    </dsp:sp>
    <dsp:sp modelId="{974840F2-9167-4E61-8706-1F1398CBE8A6}">
      <dsp:nvSpPr>
        <dsp:cNvPr id="0" name=""/>
        <dsp:cNvSpPr/>
      </dsp:nvSpPr>
      <dsp:spPr>
        <a:xfrm rot="3310531">
          <a:off x="4907260" y="1398039"/>
          <a:ext cx="88593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885932" y="1138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28078" y="1387273"/>
        <a:ext cx="44296" cy="44296"/>
      </dsp:txXfrm>
    </dsp:sp>
    <dsp:sp modelId="{7D44950D-33C3-4F22-87DE-8405DF0B26B3}">
      <dsp:nvSpPr>
        <dsp:cNvPr id="0" name=""/>
        <dsp:cNvSpPr/>
      </dsp:nvSpPr>
      <dsp:spPr>
        <a:xfrm>
          <a:off x="5603188" y="1456852"/>
          <a:ext cx="1264810" cy="6324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Dirige</a:t>
          </a:r>
          <a:endParaRPr lang="es-MX" sz="1500" kern="1200" dirty="0"/>
        </a:p>
      </dsp:txBody>
      <dsp:txXfrm>
        <a:off x="5621711" y="1475375"/>
        <a:ext cx="1227764" cy="595359"/>
      </dsp:txXfrm>
    </dsp:sp>
    <dsp:sp modelId="{FEECF00C-9032-4592-AE18-AFDE46F407E7}">
      <dsp:nvSpPr>
        <dsp:cNvPr id="0" name=""/>
        <dsp:cNvSpPr/>
      </dsp:nvSpPr>
      <dsp:spPr>
        <a:xfrm rot="19488912">
          <a:off x="3269981" y="2492411"/>
          <a:ext cx="619020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19020" y="11381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564015" y="2488317"/>
        <a:ext cx="30951" cy="30951"/>
      </dsp:txXfrm>
    </dsp:sp>
    <dsp:sp modelId="{04A845A8-1ED9-42C7-84F8-FB86478E4F51}">
      <dsp:nvSpPr>
        <dsp:cNvPr id="0" name=""/>
        <dsp:cNvSpPr/>
      </dsp:nvSpPr>
      <dsp:spPr>
        <a:xfrm>
          <a:off x="3832453" y="2009245"/>
          <a:ext cx="1264810" cy="6324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Membrana</a:t>
          </a:r>
          <a:endParaRPr lang="es-MX" sz="1500" kern="1200" dirty="0"/>
        </a:p>
      </dsp:txBody>
      <dsp:txXfrm>
        <a:off x="3850976" y="2027768"/>
        <a:ext cx="1227764" cy="595359"/>
      </dsp:txXfrm>
    </dsp:sp>
    <dsp:sp modelId="{BB14F5BB-FD46-4144-B9E8-F357ABB37108}">
      <dsp:nvSpPr>
        <dsp:cNvPr id="0" name=""/>
        <dsp:cNvSpPr/>
      </dsp:nvSpPr>
      <dsp:spPr>
        <a:xfrm rot="1144063">
          <a:off x="5082579" y="2401502"/>
          <a:ext cx="53529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535294" y="1138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36844" y="2399502"/>
        <a:ext cx="26764" cy="26764"/>
      </dsp:txXfrm>
    </dsp:sp>
    <dsp:sp modelId="{AA181FA4-DD01-4BE6-B536-2879A311E5FC}">
      <dsp:nvSpPr>
        <dsp:cNvPr id="0" name=""/>
        <dsp:cNvSpPr/>
      </dsp:nvSpPr>
      <dsp:spPr>
        <a:xfrm>
          <a:off x="5603188" y="2184118"/>
          <a:ext cx="1264810" cy="6324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Separa</a:t>
          </a:r>
          <a:endParaRPr lang="es-MX" sz="1500" kern="1200" dirty="0"/>
        </a:p>
      </dsp:txBody>
      <dsp:txXfrm>
        <a:off x="5621711" y="2202641"/>
        <a:ext cx="1227764" cy="595359"/>
      </dsp:txXfrm>
    </dsp:sp>
    <dsp:sp modelId="{13C5E2A0-C9BE-4CA5-87FF-A12E2BE5FABD}">
      <dsp:nvSpPr>
        <dsp:cNvPr id="0" name=""/>
        <dsp:cNvSpPr/>
      </dsp:nvSpPr>
      <dsp:spPr>
        <a:xfrm rot="3642964">
          <a:off x="4833067" y="2765135"/>
          <a:ext cx="103431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34318" y="1138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24368" y="2750659"/>
        <a:ext cx="51715" cy="51715"/>
      </dsp:txXfrm>
    </dsp:sp>
    <dsp:sp modelId="{B8E2C040-4928-42CB-9849-ED54C91E3272}">
      <dsp:nvSpPr>
        <dsp:cNvPr id="0" name=""/>
        <dsp:cNvSpPr/>
      </dsp:nvSpPr>
      <dsp:spPr>
        <a:xfrm>
          <a:off x="5603188" y="2911384"/>
          <a:ext cx="1264810" cy="6324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Regula el paso de sustancias</a:t>
          </a:r>
          <a:endParaRPr lang="es-MX" sz="1500" kern="1200" dirty="0"/>
        </a:p>
      </dsp:txBody>
      <dsp:txXfrm>
        <a:off x="5621711" y="2929907"/>
        <a:ext cx="1227764" cy="595359"/>
      </dsp:txXfrm>
    </dsp:sp>
    <dsp:sp modelId="{17C3A9A7-47D0-4C9E-946B-6A0F88C331E4}">
      <dsp:nvSpPr>
        <dsp:cNvPr id="0" name=""/>
        <dsp:cNvSpPr/>
      </dsp:nvSpPr>
      <dsp:spPr>
        <a:xfrm rot="4369170">
          <a:off x="2723104" y="3488930"/>
          <a:ext cx="171277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712774" y="11381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536672" y="3457492"/>
        <a:ext cx="85638" cy="85638"/>
      </dsp:txXfrm>
    </dsp:sp>
    <dsp:sp modelId="{FD01B57A-6376-4E27-944A-32F7375BEA75}">
      <dsp:nvSpPr>
        <dsp:cNvPr id="0" name=""/>
        <dsp:cNvSpPr/>
      </dsp:nvSpPr>
      <dsp:spPr>
        <a:xfrm>
          <a:off x="3832453" y="4002283"/>
          <a:ext cx="1264810" cy="6324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Enzimas</a:t>
          </a:r>
          <a:endParaRPr lang="es-MX" sz="1500" kern="1200" dirty="0"/>
        </a:p>
      </dsp:txBody>
      <dsp:txXfrm>
        <a:off x="3850976" y="4020806"/>
        <a:ext cx="1227764" cy="595359"/>
      </dsp:txXfrm>
    </dsp:sp>
    <dsp:sp modelId="{9144C130-A794-4A8B-9F85-557205CD0AD7}">
      <dsp:nvSpPr>
        <dsp:cNvPr id="0" name=""/>
        <dsp:cNvSpPr/>
      </dsp:nvSpPr>
      <dsp:spPr>
        <a:xfrm rot="19457599">
          <a:off x="5038702" y="4125288"/>
          <a:ext cx="623047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23047" y="1138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34650" y="4121093"/>
        <a:ext cx="31152" cy="31152"/>
      </dsp:txXfrm>
    </dsp:sp>
    <dsp:sp modelId="{9ACFCFA2-0421-44C4-ACC5-29357D6A328E}">
      <dsp:nvSpPr>
        <dsp:cNvPr id="0" name=""/>
        <dsp:cNvSpPr/>
      </dsp:nvSpPr>
      <dsp:spPr>
        <a:xfrm>
          <a:off x="5603188" y="3638650"/>
          <a:ext cx="1264810" cy="6324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Síntesis de proteínas</a:t>
          </a:r>
          <a:endParaRPr lang="es-MX" sz="1500" kern="1200" dirty="0"/>
        </a:p>
      </dsp:txBody>
      <dsp:txXfrm>
        <a:off x="5621711" y="3657173"/>
        <a:ext cx="1227764" cy="595359"/>
      </dsp:txXfrm>
    </dsp:sp>
    <dsp:sp modelId="{71CB09F1-C202-44F9-90EC-87AA0F798928}">
      <dsp:nvSpPr>
        <dsp:cNvPr id="0" name=""/>
        <dsp:cNvSpPr/>
      </dsp:nvSpPr>
      <dsp:spPr>
        <a:xfrm rot="2142401">
          <a:off x="5038702" y="4488921"/>
          <a:ext cx="623047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23047" y="11381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34650" y="4484726"/>
        <a:ext cx="31152" cy="31152"/>
      </dsp:txXfrm>
    </dsp:sp>
    <dsp:sp modelId="{9867A881-FB45-4ABB-9441-AFAD38557823}">
      <dsp:nvSpPr>
        <dsp:cNvPr id="0" name=""/>
        <dsp:cNvSpPr/>
      </dsp:nvSpPr>
      <dsp:spPr>
        <a:xfrm>
          <a:off x="5603188" y="4365916"/>
          <a:ext cx="1264810" cy="6324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Duplicación del material genético</a:t>
          </a:r>
          <a:endParaRPr lang="es-MX" sz="1500" kern="1200" dirty="0"/>
        </a:p>
      </dsp:txBody>
      <dsp:txXfrm>
        <a:off x="5621711" y="4384439"/>
        <a:ext cx="1227764" cy="59535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51695-93CB-47AE-9EEA-D40DCFE9315B}">
      <dsp:nvSpPr>
        <dsp:cNvPr id="0" name=""/>
        <dsp:cNvSpPr/>
      </dsp:nvSpPr>
      <dsp:spPr>
        <a:xfrm>
          <a:off x="0" y="3778"/>
          <a:ext cx="4800600" cy="456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i="0" kern="1200" baseline="0" dirty="0" smtClean="0"/>
            <a:t>a) MATERIAL GENÉTICO</a:t>
          </a:r>
          <a:endParaRPr lang="es-ES_tradnl" sz="2000" b="0" i="0" kern="1200" baseline="0" dirty="0"/>
        </a:p>
      </dsp:txBody>
      <dsp:txXfrm>
        <a:off x="22275" y="26053"/>
        <a:ext cx="4756050" cy="41175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85BF3-2505-46A5-A21F-92AE48E98F58}">
      <dsp:nvSpPr>
        <dsp:cNvPr id="0" name=""/>
        <dsp:cNvSpPr/>
      </dsp:nvSpPr>
      <dsp:spPr>
        <a:xfrm>
          <a:off x="0" y="11204"/>
          <a:ext cx="6781800" cy="41066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Fue sustituido por ADN (Molécula + Estable)</a:t>
          </a:r>
          <a:endParaRPr lang="es-ES" sz="1800" kern="1200" dirty="0"/>
        </a:p>
      </dsp:txBody>
      <dsp:txXfrm>
        <a:off x="20047" y="31251"/>
        <a:ext cx="6741706" cy="37057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54DB0-4B05-4E59-A563-FA8546BED427}">
      <dsp:nvSpPr>
        <dsp:cNvPr id="0" name=""/>
        <dsp:cNvSpPr/>
      </dsp:nvSpPr>
      <dsp:spPr>
        <a:xfrm>
          <a:off x="0" y="3778"/>
          <a:ext cx="4343400" cy="456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b) FORMACIÓN MEMBRANA</a:t>
          </a:r>
          <a:endParaRPr lang="es-ES" sz="2000" kern="1200" dirty="0"/>
        </a:p>
      </dsp:txBody>
      <dsp:txXfrm>
        <a:off x="22275" y="26053"/>
        <a:ext cx="4298850" cy="41175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11C3B5-BC8F-4F2D-8760-F9D91552F6DB}">
      <dsp:nvSpPr>
        <dsp:cNvPr id="0" name=""/>
        <dsp:cNvSpPr/>
      </dsp:nvSpPr>
      <dsp:spPr>
        <a:xfrm>
          <a:off x="0" y="20269"/>
          <a:ext cx="2438400" cy="3194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/>
            <a:t>PROTOBIONTE</a:t>
          </a:r>
          <a:endParaRPr lang="es-MX" sz="1400" kern="1200" dirty="0"/>
        </a:p>
      </dsp:txBody>
      <dsp:txXfrm>
        <a:off x="15592" y="35861"/>
        <a:ext cx="2407216" cy="288225"/>
      </dsp:txXfrm>
    </dsp:sp>
    <dsp:sp modelId="{376E26DD-27D4-46F9-8E47-912BE5F158D2}">
      <dsp:nvSpPr>
        <dsp:cNvPr id="0" name=""/>
        <dsp:cNvSpPr/>
      </dsp:nvSpPr>
      <dsp:spPr>
        <a:xfrm>
          <a:off x="0" y="379999"/>
          <a:ext cx="2438400" cy="3194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/>
            <a:t>EUGENOTE</a:t>
          </a:r>
          <a:endParaRPr lang="es-MX" sz="1400" kern="1200" dirty="0"/>
        </a:p>
      </dsp:txBody>
      <dsp:txXfrm>
        <a:off x="15592" y="395591"/>
        <a:ext cx="2407216" cy="288225"/>
      </dsp:txXfrm>
    </dsp:sp>
    <dsp:sp modelId="{5C0182A9-78B1-43B4-98ED-FFBCDC96948C}">
      <dsp:nvSpPr>
        <dsp:cNvPr id="0" name=""/>
        <dsp:cNvSpPr/>
      </dsp:nvSpPr>
      <dsp:spPr>
        <a:xfrm>
          <a:off x="0" y="739729"/>
          <a:ext cx="2438400" cy="3194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/>
            <a:t>PROGENOTA.</a:t>
          </a:r>
          <a:endParaRPr lang="es-MX" sz="1400" kern="1200" dirty="0"/>
        </a:p>
      </dsp:txBody>
      <dsp:txXfrm>
        <a:off x="15592" y="755321"/>
        <a:ext cx="2407216" cy="288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4B2615-509B-490A-A5AD-1644B0172754}">
      <dsp:nvSpPr>
        <dsp:cNvPr id="0" name=""/>
        <dsp:cNvSpPr/>
      </dsp:nvSpPr>
      <dsp:spPr>
        <a:xfrm>
          <a:off x="1674" y="989249"/>
          <a:ext cx="1924347" cy="9621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Exámenes parciales</a:t>
          </a:r>
          <a:endParaRPr lang="es-MX" sz="2200" kern="1200" dirty="0"/>
        </a:p>
      </dsp:txBody>
      <dsp:txXfrm>
        <a:off x="29855" y="1017430"/>
        <a:ext cx="1867985" cy="905811"/>
      </dsp:txXfrm>
    </dsp:sp>
    <dsp:sp modelId="{A84AB1B1-FDBC-44AD-B70F-D73B4C9D3866}">
      <dsp:nvSpPr>
        <dsp:cNvPr id="0" name=""/>
        <dsp:cNvSpPr/>
      </dsp:nvSpPr>
      <dsp:spPr>
        <a:xfrm>
          <a:off x="194109" y="1951423"/>
          <a:ext cx="192434" cy="721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630"/>
              </a:lnTo>
              <a:lnTo>
                <a:pt x="192434" y="72163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78076EA-BB97-4966-98C5-098B244F85E4}">
      <dsp:nvSpPr>
        <dsp:cNvPr id="0" name=""/>
        <dsp:cNvSpPr/>
      </dsp:nvSpPr>
      <dsp:spPr>
        <a:xfrm>
          <a:off x="386543" y="2191966"/>
          <a:ext cx="1539478" cy="9621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40%</a:t>
          </a:r>
          <a:endParaRPr lang="es-MX" sz="5200" kern="1200" dirty="0"/>
        </a:p>
      </dsp:txBody>
      <dsp:txXfrm>
        <a:off x="414724" y="2220147"/>
        <a:ext cx="1483116" cy="905811"/>
      </dsp:txXfrm>
    </dsp:sp>
    <dsp:sp modelId="{C71A1D53-53A0-4FC7-9299-D6B266E74301}">
      <dsp:nvSpPr>
        <dsp:cNvPr id="0" name=""/>
        <dsp:cNvSpPr/>
      </dsp:nvSpPr>
      <dsp:spPr>
        <a:xfrm>
          <a:off x="2407108" y="989249"/>
          <a:ext cx="1924347" cy="9621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Entrega de reportes de practicas</a:t>
          </a:r>
          <a:endParaRPr lang="es-MX" sz="2200" kern="1200" dirty="0"/>
        </a:p>
      </dsp:txBody>
      <dsp:txXfrm>
        <a:off x="2435289" y="1017430"/>
        <a:ext cx="1867985" cy="905811"/>
      </dsp:txXfrm>
    </dsp:sp>
    <dsp:sp modelId="{04541837-7710-4997-91D5-72519BE8F3CF}">
      <dsp:nvSpPr>
        <dsp:cNvPr id="0" name=""/>
        <dsp:cNvSpPr/>
      </dsp:nvSpPr>
      <dsp:spPr>
        <a:xfrm>
          <a:off x="2599543" y="1951423"/>
          <a:ext cx="192434" cy="721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630"/>
              </a:lnTo>
              <a:lnTo>
                <a:pt x="192434" y="72163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F6AB4AC-1DE8-4ED4-9240-80B0B79C056A}">
      <dsp:nvSpPr>
        <dsp:cNvPr id="0" name=""/>
        <dsp:cNvSpPr/>
      </dsp:nvSpPr>
      <dsp:spPr>
        <a:xfrm>
          <a:off x="2791978" y="2191966"/>
          <a:ext cx="1539478" cy="9621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20%</a:t>
          </a:r>
          <a:endParaRPr lang="es-MX" sz="5200" kern="1200" dirty="0"/>
        </a:p>
      </dsp:txBody>
      <dsp:txXfrm>
        <a:off x="2820159" y="2220147"/>
        <a:ext cx="1483116" cy="905811"/>
      </dsp:txXfrm>
    </dsp:sp>
    <dsp:sp modelId="{349E0A8E-8CF1-41AC-80B8-D4ABE1A89C47}">
      <dsp:nvSpPr>
        <dsp:cNvPr id="0" name=""/>
        <dsp:cNvSpPr/>
      </dsp:nvSpPr>
      <dsp:spPr>
        <a:xfrm>
          <a:off x="4812543" y="989249"/>
          <a:ext cx="1924347" cy="96217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Exposiciones</a:t>
          </a:r>
          <a:endParaRPr lang="es-MX" sz="2200" kern="1200" dirty="0"/>
        </a:p>
      </dsp:txBody>
      <dsp:txXfrm>
        <a:off x="4840724" y="1017430"/>
        <a:ext cx="1867985" cy="905811"/>
      </dsp:txXfrm>
    </dsp:sp>
    <dsp:sp modelId="{1B8C62FA-A9B9-4B25-957F-5564C48D6E45}">
      <dsp:nvSpPr>
        <dsp:cNvPr id="0" name=""/>
        <dsp:cNvSpPr/>
      </dsp:nvSpPr>
      <dsp:spPr>
        <a:xfrm>
          <a:off x="5004978" y="1951423"/>
          <a:ext cx="192434" cy="721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630"/>
              </a:lnTo>
              <a:lnTo>
                <a:pt x="192434" y="72163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47C352-E18E-44B7-B122-FA0529BDD813}">
      <dsp:nvSpPr>
        <dsp:cNvPr id="0" name=""/>
        <dsp:cNvSpPr/>
      </dsp:nvSpPr>
      <dsp:spPr>
        <a:xfrm>
          <a:off x="5197412" y="2191966"/>
          <a:ext cx="1539478" cy="9621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20%</a:t>
          </a:r>
          <a:endParaRPr lang="es-MX" sz="5200" kern="1200" dirty="0"/>
        </a:p>
      </dsp:txBody>
      <dsp:txXfrm>
        <a:off x="5225593" y="2220147"/>
        <a:ext cx="1483116" cy="905811"/>
      </dsp:txXfrm>
    </dsp:sp>
    <dsp:sp modelId="{66ECEE5B-BCEC-4FBB-9565-A7BE1C9D2180}">
      <dsp:nvSpPr>
        <dsp:cNvPr id="0" name=""/>
        <dsp:cNvSpPr/>
      </dsp:nvSpPr>
      <dsp:spPr>
        <a:xfrm>
          <a:off x="7217978" y="989249"/>
          <a:ext cx="1924347" cy="96217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Entrega de tareas</a:t>
          </a:r>
          <a:endParaRPr lang="es-MX" sz="2200" kern="1200" dirty="0"/>
        </a:p>
      </dsp:txBody>
      <dsp:txXfrm>
        <a:off x="7246159" y="1017430"/>
        <a:ext cx="1867985" cy="905811"/>
      </dsp:txXfrm>
    </dsp:sp>
    <dsp:sp modelId="{1CF0D2FE-ADA1-4D56-A7D5-672E993A09BE}">
      <dsp:nvSpPr>
        <dsp:cNvPr id="0" name=""/>
        <dsp:cNvSpPr/>
      </dsp:nvSpPr>
      <dsp:spPr>
        <a:xfrm>
          <a:off x="7410412" y="1951423"/>
          <a:ext cx="192434" cy="721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630"/>
              </a:lnTo>
              <a:lnTo>
                <a:pt x="192434" y="72163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183EBC3-A564-4D51-BD44-FE0F50B8CCB5}">
      <dsp:nvSpPr>
        <dsp:cNvPr id="0" name=""/>
        <dsp:cNvSpPr/>
      </dsp:nvSpPr>
      <dsp:spPr>
        <a:xfrm>
          <a:off x="7602847" y="2191966"/>
          <a:ext cx="1539478" cy="9621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20%</a:t>
          </a:r>
          <a:endParaRPr lang="es-MX" sz="5200" kern="1200" dirty="0"/>
        </a:p>
      </dsp:txBody>
      <dsp:txXfrm>
        <a:off x="7631028" y="2220147"/>
        <a:ext cx="1483116" cy="90581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3085F-0829-426A-BC46-8E725BF65B6E}">
      <dsp:nvSpPr>
        <dsp:cNvPr id="0" name=""/>
        <dsp:cNvSpPr/>
      </dsp:nvSpPr>
      <dsp:spPr>
        <a:xfrm>
          <a:off x="0" y="20819"/>
          <a:ext cx="2667000" cy="36503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Dador Electrónico</a:t>
          </a:r>
          <a:endParaRPr lang="es-MX" sz="1600" kern="1200" dirty="0"/>
        </a:p>
      </dsp:txBody>
      <dsp:txXfrm>
        <a:off x="17820" y="38639"/>
        <a:ext cx="2631360" cy="329399"/>
      </dsp:txXfrm>
    </dsp:sp>
    <dsp:sp modelId="{912DA870-0C2B-4B41-BC12-FE46EF1B879D}">
      <dsp:nvSpPr>
        <dsp:cNvPr id="0" name=""/>
        <dsp:cNvSpPr/>
      </dsp:nvSpPr>
      <dsp:spPr>
        <a:xfrm>
          <a:off x="0" y="431939"/>
          <a:ext cx="2667000" cy="365039"/>
        </a:xfrm>
        <a:prstGeom prst="roundRect">
          <a:avLst/>
        </a:prstGeom>
        <a:solidFill>
          <a:schemeClr val="accent3">
            <a:hueOff val="-5580972"/>
            <a:satOff val="-30571"/>
            <a:lumOff val="94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Energía Solar.</a:t>
          </a:r>
          <a:endParaRPr lang="es-ES" sz="1600" kern="1200" dirty="0"/>
        </a:p>
      </dsp:txBody>
      <dsp:txXfrm>
        <a:off x="17820" y="449759"/>
        <a:ext cx="2631360" cy="32939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21839-3EB1-4474-84A4-108D667B4CFA}">
      <dsp:nvSpPr>
        <dsp:cNvPr id="0" name=""/>
        <dsp:cNvSpPr/>
      </dsp:nvSpPr>
      <dsp:spPr>
        <a:xfrm>
          <a:off x="0" y="74142"/>
          <a:ext cx="3352800" cy="4334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u="sng" kern="1200" dirty="0" smtClean="0"/>
            <a:t>PIGMENTOS FOTOSINTÉTICOS</a:t>
          </a:r>
          <a:endParaRPr lang="es-MX" sz="1900" kern="1200" dirty="0"/>
        </a:p>
      </dsp:txBody>
      <dsp:txXfrm>
        <a:off x="21161" y="95303"/>
        <a:ext cx="3310478" cy="391163"/>
      </dsp:txXfrm>
    </dsp:sp>
    <dsp:sp modelId="{FDCAE5E1-45AF-40AB-9A37-12B666966F6D}">
      <dsp:nvSpPr>
        <dsp:cNvPr id="0" name=""/>
        <dsp:cNvSpPr/>
      </dsp:nvSpPr>
      <dsp:spPr>
        <a:xfrm>
          <a:off x="0" y="562347"/>
          <a:ext cx="3352800" cy="433485"/>
        </a:xfrm>
        <a:prstGeom prst="roundRect">
          <a:avLst/>
        </a:prstGeom>
        <a:solidFill>
          <a:schemeClr val="accent2">
            <a:hueOff val="-9067203"/>
            <a:satOff val="5236"/>
            <a:lumOff val="-96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/>
            <a:t>SE CONVIERTE EN ATP</a:t>
          </a:r>
          <a:endParaRPr lang="es-ES" sz="1900" kern="1200" dirty="0"/>
        </a:p>
      </dsp:txBody>
      <dsp:txXfrm>
        <a:off x="21161" y="583508"/>
        <a:ext cx="3310478" cy="39116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B6EE4-CF73-4638-B1DC-4D1DE0B8603E}">
      <dsp:nvSpPr>
        <dsp:cNvPr id="0" name=""/>
        <dsp:cNvSpPr/>
      </dsp:nvSpPr>
      <dsp:spPr>
        <a:xfrm rot="5400000">
          <a:off x="4868141" y="-1763810"/>
          <a:ext cx="1346764" cy="5211807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Nombre de la facultad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Nombre de la materia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Nombre del tema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Nombre del profesor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Nombre del alumno o alumnos con matricula</a:t>
          </a:r>
          <a:endParaRPr lang="es-MX" sz="1600" kern="1200" dirty="0"/>
        </a:p>
      </dsp:txBody>
      <dsp:txXfrm rot="-5400000">
        <a:off x="2935620" y="234455"/>
        <a:ext cx="5146063" cy="1215276"/>
      </dsp:txXfrm>
    </dsp:sp>
    <dsp:sp modelId="{34FA0D46-6939-47F6-B40E-671572802D79}">
      <dsp:nvSpPr>
        <dsp:cNvPr id="0" name=""/>
        <dsp:cNvSpPr/>
      </dsp:nvSpPr>
      <dsp:spPr>
        <a:xfrm>
          <a:off x="3977" y="365"/>
          <a:ext cx="2931641" cy="16834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Portada: </a:t>
          </a:r>
          <a:endParaRPr lang="es-MX" sz="5000" kern="1200" dirty="0"/>
        </a:p>
      </dsp:txBody>
      <dsp:txXfrm>
        <a:off x="86156" y="82544"/>
        <a:ext cx="2767283" cy="1519097"/>
      </dsp:txXfrm>
    </dsp:sp>
    <dsp:sp modelId="{08B5D975-A431-4549-9ECA-5835B4330BEC}">
      <dsp:nvSpPr>
        <dsp:cNvPr id="0" name=""/>
        <dsp:cNvSpPr/>
      </dsp:nvSpPr>
      <dsp:spPr>
        <a:xfrm>
          <a:off x="3977" y="1688029"/>
          <a:ext cx="8145444" cy="1683455"/>
        </a:xfrm>
        <a:prstGeom prst="roundRect">
          <a:avLst/>
        </a:prstGeom>
        <a:solidFill>
          <a:schemeClr val="accent2">
            <a:hueOff val="-9067203"/>
            <a:satOff val="5236"/>
            <a:lumOff val="-96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Indicar referencias bibliográficas</a:t>
          </a:r>
          <a:endParaRPr lang="es-MX" sz="5000" kern="1200" dirty="0"/>
        </a:p>
      </dsp:txBody>
      <dsp:txXfrm>
        <a:off x="86156" y="1770208"/>
        <a:ext cx="7981086" cy="15190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B4F25-F3C2-4F64-B524-4CE062706ECE}">
      <dsp:nvSpPr>
        <dsp:cNvPr id="0" name=""/>
        <dsp:cNvSpPr/>
      </dsp:nvSpPr>
      <dsp:spPr>
        <a:xfrm>
          <a:off x="3840977" y="271601"/>
          <a:ext cx="4727030" cy="1620516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6500" kern="1200" dirty="0" smtClean="0"/>
            <a:t>Revista</a:t>
          </a:r>
          <a:endParaRPr lang="es-MX" sz="6500" kern="1200" dirty="0"/>
        </a:p>
      </dsp:txBody>
      <dsp:txXfrm>
        <a:off x="3840977" y="474166"/>
        <a:ext cx="4119337" cy="1215387"/>
      </dsp:txXfrm>
    </dsp:sp>
    <dsp:sp modelId="{BCB1DE55-3178-4DFB-9661-E3B25AE83647}">
      <dsp:nvSpPr>
        <dsp:cNvPr id="0" name=""/>
        <dsp:cNvSpPr/>
      </dsp:nvSpPr>
      <dsp:spPr>
        <a:xfrm>
          <a:off x="4551" y="2490"/>
          <a:ext cx="3836426" cy="215873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err="1" smtClean="0"/>
            <a:t>Burt</a:t>
          </a:r>
          <a:r>
            <a:rPr lang="es-ES" sz="2900" kern="1200" dirty="0" smtClean="0"/>
            <a:t>, W.R., Bullen, J.J. (1999). </a:t>
          </a:r>
          <a:r>
            <a:rPr lang="es-ES" sz="2900" kern="1200" dirty="0" err="1" smtClean="0"/>
            <a:t>The</a:t>
          </a:r>
          <a:r>
            <a:rPr lang="es-ES" sz="2900" kern="1200" dirty="0" smtClean="0"/>
            <a:t> </a:t>
          </a:r>
          <a:r>
            <a:rPr lang="es-ES" sz="2900" kern="1200" dirty="0" err="1" smtClean="0"/>
            <a:t>significance</a:t>
          </a:r>
          <a:r>
            <a:rPr lang="es-ES" sz="2900" kern="1200" dirty="0" smtClean="0"/>
            <a:t> of </a:t>
          </a:r>
          <a:r>
            <a:rPr lang="es-ES" sz="2900" kern="1200" dirty="0" err="1" smtClean="0"/>
            <a:t>the</a:t>
          </a:r>
          <a:r>
            <a:rPr lang="es-ES" sz="2900" kern="1200" dirty="0" smtClean="0"/>
            <a:t> </a:t>
          </a:r>
          <a:r>
            <a:rPr lang="es-ES" sz="2900" kern="1200" dirty="0" err="1" smtClean="0"/>
            <a:t>iron</a:t>
          </a:r>
          <a:r>
            <a:rPr lang="es-ES" sz="2900" kern="1200" dirty="0" smtClean="0"/>
            <a:t> </a:t>
          </a:r>
          <a:r>
            <a:rPr lang="es-ES" sz="2900" kern="1200" dirty="0" err="1" smtClean="0"/>
            <a:t>infection</a:t>
          </a:r>
          <a:r>
            <a:rPr lang="es-ES" sz="2900" kern="1200" dirty="0" smtClean="0"/>
            <a:t>. </a:t>
          </a:r>
          <a:r>
            <a:rPr lang="es-ES" sz="2900" i="1" kern="1200" dirty="0" smtClean="0"/>
            <a:t>Rev. </a:t>
          </a:r>
          <a:r>
            <a:rPr lang="es-ES" sz="2900" i="1" kern="1200" dirty="0" err="1" smtClean="0"/>
            <a:t>Infect</a:t>
          </a:r>
          <a:r>
            <a:rPr lang="es-ES" sz="2900" i="1" kern="1200" dirty="0" smtClean="0"/>
            <a:t>. </a:t>
          </a:r>
          <a:r>
            <a:rPr lang="es-ES" sz="2900" i="1" kern="1200" dirty="0" err="1" smtClean="0"/>
            <a:t>Dis</a:t>
          </a:r>
          <a:r>
            <a:rPr lang="es-ES" sz="2900" i="1" kern="1200" dirty="0" smtClean="0"/>
            <a:t>.</a:t>
          </a:r>
          <a:r>
            <a:rPr lang="es-ES" sz="2900" kern="1200" dirty="0" smtClean="0"/>
            <a:t> </a:t>
          </a:r>
          <a:r>
            <a:rPr lang="es-ES" sz="2900" b="1" kern="1200" dirty="0" smtClean="0"/>
            <a:t>3</a:t>
          </a:r>
          <a:r>
            <a:rPr lang="es-ES" sz="2900" kern="1200" dirty="0" smtClean="0"/>
            <a:t>: 1127-1138.</a:t>
          </a:r>
          <a:endParaRPr lang="es-MX" sz="2900" kern="1200" dirty="0"/>
        </a:p>
      </dsp:txBody>
      <dsp:txXfrm>
        <a:off x="109932" y="107871"/>
        <a:ext cx="3625664" cy="1947976"/>
      </dsp:txXfrm>
    </dsp:sp>
    <dsp:sp modelId="{924A6B1B-6FBA-441E-A923-E06D11F4565B}">
      <dsp:nvSpPr>
        <dsp:cNvPr id="0" name=""/>
        <dsp:cNvSpPr/>
      </dsp:nvSpPr>
      <dsp:spPr>
        <a:xfrm>
          <a:off x="3659699" y="2617088"/>
          <a:ext cx="4907681" cy="1620516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6500" kern="1200" dirty="0" smtClean="0"/>
            <a:t>Libro</a:t>
          </a:r>
          <a:endParaRPr lang="es-MX" sz="6500" kern="1200" dirty="0"/>
        </a:p>
      </dsp:txBody>
      <dsp:txXfrm>
        <a:off x="3659699" y="2819653"/>
        <a:ext cx="4299988" cy="1215387"/>
      </dsp:txXfrm>
    </dsp:sp>
    <dsp:sp modelId="{CF43F8E4-E400-4B8C-AED7-0737DC1D04BD}">
      <dsp:nvSpPr>
        <dsp:cNvPr id="0" name=""/>
        <dsp:cNvSpPr/>
      </dsp:nvSpPr>
      <dsp:spPr>
        <a:xfrm>
          <a:off x="5178" y="2323281"/>
          <a:ext cx="3654521" cy="220813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err="1" smtClean="0"/>
            <a:t>Perrusquia</a:t>
          </a:r>
          <a:r>
            <a:rPr lang="es-ES" sz="2900" kern="1200" dirty="0" smtClean="0"/>
            <a:t>, M., </a:t>
          </a:r>
          <a:r>
            <a:rPr lang="es-ES" sz="2900" kern="1200" dirty="0" err="1" smtClean="0"/>
            <a:t>Paasch</a:t>
          </a:r>
          <a:r>
            <a:rPr lang="es-ES" sz="2900" kern="1200" dirty="0" smtClean="0"/>
            <a:t>, L.(1995). Necropsia en aves. Editorial Trillas. México, p. 23-56.</a:t>
          </a:r>
          <a:endParaRPr lang="es-MX" sz="2900" kern="1200" dirty="0"/>
        </a:p>
      </dsp:txBody>
      <dsp:txXfrm>
        <a:off x="112970" y="2431073"/>
        <a:ext cx="3438937" cy="19925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617E9-0B4E-46F0-97AE-6523AE2FE4C8}">
      <dsp:nvSpPr>
        <dsp:cNvPr id="0" name=""/>
        <dsp:cNvSpPr/>
      </dsp:nvSpPr>
      <dsp:spPr>
        <a:xfrm>
          <a:off x="0" y="81068"/>
          <a:ext cx="4391025" cy="10565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Fue a partir de la invención del microscopio que empezó el estudio de la célula.</a:t>
          </a:r>
          <a:endParaRPr lang="es-ES" sz="2100" kern="1200" dirty="0"/>
        </a:p>
      </dsp:txBody>
      <dsp:txXfrm>
        <a:off x="51575" y="132643"/>
        <a:ext cx="4287875" cy="953360"/>
      </dsp:txXfrm>
    </dsp:sp>
    <dsp:sp modelId="{3CD46F2E-68C1-4E5E-B66E-81D3AD05ABBB}">
      <dsp:nvSpPr>
        <dsp:cNvPr id="0" name=""/>
        <dsp:cNvSpPr/>
      </dsp:nvSpPr>
      <dsp:spPr>
        <a:xfrm>
          <a:off x="0" y="1198058"/>
          <a:ext cx="4391025" cy="10565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Los primeros microscopios se hicieron alrededor del año 1600.</a:t>
          </a:r>
          <a:endParaRPr lang="es-ES" sz="2100" kern="1200" dirty="0"/>
        </a:p>
      </dsp:txBody>
      <dsp:txXfrm>
        <a:off x="51575" y="1249633"/>
        <a:ext cx="4287875" cy="953360"/>
      </dsp:txXfrm>
    </dsp:sp>
    <dsp:sp modelId="{74C21075-E3BB-43D0-AD76-5FC6E38B1FB7}">
      <dsp:nvSpPr>
        <dsp:cNvPr id="0" name=""/>
        <dsp:cNvSpPr/>
      </dsp:nvSpPr>
      <dsp:spPr>
        <a:xfrm>
          <a:off x="0" y="2315049"/>
          <a:ext cx="4391025" cy="10565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En 1590, los artesanos holandeses Hans y </a:t>
          </a:r>
          <a:r>
            <a:rPr lang="es-ES" sz="2100" kern="1200" dirty="0" err="1" smtClean="0"/>
            <a:t>Zacharias</a:t>
          </a:r>
          <a:r>
            <a:rPr lang="es-ES" sz="2100" kern="1200" dirty="0" smtClean="0"/>
            <a:t> </a:t>
          </a:r>
          <a:r>
            <a:rPr lang="es-ES" sz="2100" kern="1200" dirty="0" err="1" smtClean="0"/>
            <a:t>Jansen</a:t>
          </a:r>
          <a:r>
            <a:rPr lang="es-ES" sz="2100" kern="1200" dirty="0" smtClean="0"/>
            <a:t>, improvisaron el primer microscopio compuesto. </a:t>
          </a:r>
          <a:endParaRPr lang="es-MX" sz="2100" kern="1200" dirty="0"/>
        </a:p>
      </dsp:txBody>
      <dsp:txXfrm>
        <a:off x="51575" y="2366624"/>
        <a:ext cx="4287875" cy="953360"/>
      </dsp:txXfrm>
    </dsp:sp>
    <dsp:sp modelId="{091319F3-0510-42BF-9C11-ADF60581E2B3}">
      <dsp:nvSpPr>
        <dsp:cNvPr id="0" name=""/>
        <dsp:cNvSpPr/>
      </dsp:nvSpPr>
      <dsp:spPr>
        <a:xfrm>
          <a:off x="0" y="3432039"/>
          <a:ext cx="4391025" cy="10565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Robert Hook, científico inglés, mejoró el microscopio compuesto.</a:t>
          </a:r>
          <a:endParaRPr lang="es-MX" sz="2100" kern="1200" dirty="0"/>
        </a:p>
      </dsp:txBody>
      <dsp:txXfrm>
        <a:off x="51575" y="3483614"/>
        <a:ext cx="4287875" cy="9533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5D001-0BC5-48FD-B1F8-53E003ADFA0C}">
      <dsp:nvSpPr>
        <dsp:cNvPr id="0" name=""/>
        <dsp:cNvSpPr/>
      </dsp:nvSpPr>
      <dsp:spPr>
        <a:xfrm>
          <a:off x="0" y="141741"/>
          <a:ext cx="4038600" cy="1287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En 1639 observó finos cortes de corcho y lo que vio le recordó a las celdillas de un panal de abejas, de allí el nombre de </a:t>
          </a:r>
          <a:r>
            <a:rPr lang="es-ES" sz="2000" b="1" kern="1200" dirty="0" smtClean="0"/>
            <a:t>células</a:t>
          </a:r>
          <a:r>
            <a:rPr lang="es-ES" sz="2000" kern="1200" dirty="0" smtClean="0"/>
            <a:t>.</a:t>
          </a:r>
          <a:endParaRPr lang="es-ES" sz="2000" kern="1200" dirty="0"/>
        </a:p>
      </dsp:txBody>
      <dsp:txXfrm>
        <a:off x="62826" y="204567"/>
        <a:ext cx="3912948" cy="1161348"/>
      </dsp:txXfrm>
    </dsp:sp>
    <dsp:sp modelId="{2B0B92D3-C143-42B0-8EF9-1C6F935B10F4}">
      <dsp:nvSpPr>
        <dsp:cNvPr id="0" name=""/>
        <dsp:cNvSpPr/>
      </dsp:nvSpPr>
      <dsp:spPr>
        <a:xfrm>
          <a:off x="0" y="1457551"/>
          <a:ext cx="4038600" cy="1287000"/>
        </a:xfrm>
        <a:prstGeom prst="roundRect">
          <a:avLst/>
        </a:prstGeom>
        <a:solidFill>
          <a:schemeClr val="accent2">
            <a:hueOff val="-9067203"/>
            <a:satOff val="5236"/>
            <a:lumOff val="-9607"/>
            <a:alphaOff val="0"/>
          </a:schemeClr>
        </a:solidFill>
        <a:ln w="1905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 pesar que Hook no observó células vivas, se le considera la primera persona que observó e identificó las células.</a:t>
          </a:r>
          <a:endParaRPr lang="es-MX" sz="2000" kern="1200" dirty="0"/>
        </a:p>
      </dsp:txBody>
      <dsp:txXfrm>
        <a:off x="62826" y="1520377"/>
        <a:ext cx="3912948" cy="11613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B5AE66-73B0-43BA-B27F-08806B539EB9}">
      <dsp:nvSpPr>
        <dsp:cNvPr id="0" name=""/>
        <dsp:cNvSpPr/>
      </dsp:nvSpPr>
      <dsp:spPr>
        <a:xfrm>
          <a:off x="0" y="39488"/>
          <a:ext cx="8534400" cy="9558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Años más tarde de las observaciones de Hook, </a:t>
          </a:r>
          <a:r>
            <a:rPr lang="es-ES" sz="1900" kern="1200" dirty="0" err="1" smtClean="0"/>
            <a:t>Anton</a:t>
          </a:r>
          <a:r>
            <a:rPr lang="es-ES" sz="1900" kern="1200" dirty="0" smtClean="0"/>
            <a:t> </a:t>
          </a:r>
          <a:r>
            <a:rPr lang="es-ES" sz="1900" kern="1200" dirty="0" err="1" smtClean="0"/>
            <a:t>Leeuwenhoek</a:t>
          </a:r>
          <a:r>
            <a:rPr lang="es-ES" sz="1900" kern="1200" dirty="0" smtClean="0"/>
            <a:t>, comerciante holandés, construyó el microscopio simple, con una sola lente.  El mismo ampliaba 200 veces el objetivo, a diferencia del de Hook que solo aumentaba 30 veces los objetos.</a:t>
          </a:r>
          <a:endParaRPr lang="es-ES" sz="1900" kern="1200" dirty="0"/>
        </a:p>
      </dsp:txBody>
      <dsp:txXfrm>
        <a:off x="46663" y="86151"/>
        <a:ext cx="8441074" cy="862564"/>
      </dsp:txXfrm>
    </dsp:sp>
    <dsp:sp modelId="{2AD36388-C62B-43CA-8422-289B643830EB}">
      <dsp:nvSpPr>
        <dsp:cNvPr id="0" name=""/>
        <dsp:cNvSpPr/>
      </dsp:nvSpPr>
      <dsp:spPr>
        <a:xfrm>
          <a:off x="0" y="1050098"/>
          <a:ext cx="8534400" cy="955890"/>
        </a:xfrm>
        <a:prstGeom prst="roundRect">
          <a:avLst/>
        </a:prstGeom>
        <a:solidFill>
          <a:schemeClr val="accent3">
            <a:hueOff val="-5580972"/>
            <a:satOff val="-30571"/>
            <a:lumOff val="94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err="1" smtClean="0"/>
            <a:t>Leeuwenhoek</a:t>
          </a:r>
          <a:r>
            <a:rPr lang="es-ES" sz="1900" kern="1200" dirty="0" smtClean="0"/>
            <a:t> a partir de 1676 empezó a observar organismos simples, bacterias y células sanguíneas.</a:t>
          </a:r>
          <a:endParaRPr lang="es-MX" sz="1900" kern="1200" dirty="0"/>
        </a:p>
      </dsp:txBody>
      <dsp:txXfrm>
        <a:off x="46663" y="1096761"/>
        <a:ext cx="8441074" cy="8625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4F92F-B7C4-4FD1-8F72-5B0DF24F4B8A}">
      <dsp:nvSpPr>
        <dsp:cNvPr id="0" name=""/>
        <dsp:cNvSpPr/>
      </dsp:nvSpPr>
      <dsp:spPr>
        <a:xfrm>
          <a:off x="0" y="95857"/>
          <a:ext cx="4038600" cy="103369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En el siglo XIX los microscopios habían mejorado mucho. </a:t>
          </a:r>
          <a:endParaRPr lang="es-MX" sz="1600" kern="1200" dirty="0"/>
        </a:p>
      </dsp:txBody>
      <dsp:txXfrm>
        <a:off x="50461" y="146318"/>
        <a:ext cx="3937678" cy="932773"/>
      </dsp:txXfrm>
    </dsp:sp>
    <dsp:sp modelId="{22249E7E-BE37-446E-AB0E-A3C5080ABD40}">
      <dsp:nvSpPr>
        <dsp:cNvPr id="0" name=""/>
        <dsp:cNvSpPr/>
      </dsp:nvSpPr>
      <dsp:spPr>
        <a:xfrm>
          <a:off x="0" y="1175633"/>
          <a:ext cx="4038600" cy="103369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1831, Robert Brown, botánico escocés, descubrió en células de plantas la presencia de una estructura central, actualmente conocida como núcleo.</a:t>
          </a:r>
          <a:endParaRPr lang="es-ES" sz="1600" kern="1200" dirty="0"/>
        </a:p>
      </dsp:txBody>
      <dsp:txXfrm>
        <a:off x="50461" y="1226094"/>
        <a:ext cx="3937678" cy="932773"/>
      </dsp:txXfrm>
    </dsp:sp>
    <dsp:sp modelId="{6FD2EFD4-C6B3-4051-892E-1215436692DF}">
      <dsp:nvSpPr>
        <dsp:cNvPr id="0" name=""/>
        <dsp:cNvSpPr/>
      </dsp:nvSpPr>
      <dsp:spPr>
        <a:xfrm>
          <a:off x="0" y="2255408"/>
          <a:ext cx="4038600" cy="103369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1838, </a:t>
          </a:r>
          <a:r>
            <a:rPr lang="es-ES" sz="1600" kern="1200" dirty="0" err="1" smtClean="0"/>
            <a:t>Matthew</a:t>
          </a:r>
          <a:r>
            <a:rPr lang="es-ES" sz="1600" kern="1200" dirty="0" smtClean="0"/>
            <a:t> </a:t>
          </a:r>
          <a:r>
            <a:rPr lang="es-ES" sz="1600" kern="1200" dirty="0" err="1" smtClean="0"/>
            <a:t>Schleiden</a:t>
          </a:r>
          <a:r>
            <a:rPr lang="es-ES" sz="1600" kern="1200" dirty="0" smtClean="0"/>
            <a:t>, botánico alemán, propuso la hipótesis de que todas las plantas están formadas por células.</a:t>
          </a:r>
          <a:endParaRPr lang="es-MX" sz="1600" kern="1200" dirty="0"/>
        </a:p>
      </dsp:txBody>
      <dsp:txXfrm>
        <a:off x="50461" y="2305869"/>
        <a:ext cx="3937678" cy="93277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4873C-7927-41BD-A871-F4D12F923550}">
      <dsp:nvSpPr>
        <dsp:cNvPr id="0" name=""/>
        <dsp:cNvSpPr/>
      </dsp:nvSpPr>
      <dsp:spPr>
        <a:xfrm>
          <a:off x="0" y="80957"/>
          <a:ext cx="4038600" cy="1272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1839, </a:t>
          </a:r>
          <a:r>
            <a:rPr lang="es-ES" sz="1600" kern="1200" dirty="0" err="1" smtClean="0"/>
            <a:t>Theodor</a:t>
          </a:r>
          <a:r>
            <a:rPr lang="es-ES" sz="1600" kern="1200" dirty="0" smtClean="0"/>
            <a:t> </a:t>
          </a:r>
          <a:r>
            <a:rPr lang="es-ES" sz="1600" kern="1200" dirty="0" err="1" smtClean="0"/>
            <a:t>Shwann</a:t>
          </a:r>
          <a:r>
            <a:rPr lang="es-ES" sz="1600" kern="1200" dirty="0" smtClean="0"/>
            <a:t>, zoólogo alemán, amplió la hipótesis y aumentó que los animales también están formados por células.  Propuso también que los procesos de vida de los organismos ocurren dentro de la célula.</a:t>
          </a:r>
          <a:endParaRPr lang="es-ES" sz="1600" kern="1200" dirty="0"/>
        </a:p>
      </dsp:txBody>
      <dsp:txXfrm>
        <a:off x="62141" y="143098"/>
        <a:ext cx="3914318" cy="1148678"/>
      </dsp:txXfrm>
    </dsp:sp>
    <dsp:sp modelId="{7C65E05E-3A1C-404E-AD49-CABF73F9B7EF}">
      <dsp:nvSpPr>
        <dsp:cNvPr id="0" name=""/>
        <dsp:cNvSpPr/>
      </dsp:nvSpPr>
      <dsp:spPr>
        <a:xfrm>
          <a:off x="0" y="1399997"/>
          <a:ext cx="4038600" cy="1272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1855, </a:t>
          </a:r>
          <a:r>
            <a:rPr lang="es-ES" sz="1600" kern="1200" dirty="0" err="1" smtClean="0"/>
            <a:t>Rudolf</a:t>
          </a:r>
          <a:r>
            <a:rPr lang="es-ES" sz="1600" kern="1200" dirty="0" smtClean="0"/>
            <a:t> </a:t>
          </a:r>
          <a:r>
            <a:rPr lang="es-ES" sz="1600" kern="1200" dirty="0" err="1" smtClean="0"/>
            <a:t>Virchow</a:t>
          </a:r>
          <a:r>
            <a:rPr lang="es-ES" sz="1600" kern="1200" dirty="0" smtClean="0"/>
            <a:t>, médico alemán, evidenció que las células se reproducen para dar origen a nuevas células.</a:t>
          </a:r>
          <a:endParaRPr lang="es-MX" sz="1600" kern="1200" dirty="0"/>
        </a:p>
      </dsp:txBody>
      <dsp:txXfrm>
        <a:off x="62141" y="1462138"/>
        <a:ext cx="3914318" cy="1148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C850A-59C5-4D41-8271-E9424999900E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459F0-1BC0-4E4F-B0ED-663B8E9E4879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1877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1</a:t>
            </a:fld>
            <a:endParaRPr lang="es-MX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03126-9655-4B55-8EDE-0874CFB6E626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03126-9655-4B55-8EDE-0874CFB6E626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20</a:t>
            </a:fld>
            <a:endParaRPr lang="es-MX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</a:t>
            </a:fld>
            <a:endParaRPr lang="es-MX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8CEC9-C940-4474-AE0B-202483FF5EB5}" type="slidenum">
              <a:rPr lang="es-MX" smtClean="0"/>
              <a:pPr/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28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ECC13-F7BF-43AC-B1BB-DDB99C0A176E}" type="slidenum">
              <a:rPr lang="es-MX" smtClean="0"/>
              <a:pPr/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4</a:t>
            </a:fld>
            <a:endParaRPr lang="es-MX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33</a:t>
            </a:fld>
            <a:endParaRPr lang="es-MX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34</a:t>
            </a:fld>
            <a:endParaRPr lang="es-MX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35</a:t>
            </a:fld>
            <a:endParaRPr lang="es-MX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36</a:t>
            </a:fld>
            <a:endParaRPr lang="es-MX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>
              <a:latin typeface="Arial" charset="0"/>
            </a:endParaRPr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EF5CC0-A724-445D-A8B2-414A29F71644}" type="slidenum">
              <a:rPr lang="es-ES">
                <a:latin typeface="Arial" charset="0"/>
              </a:rPr>
              <a:pPr/>
              <a:t>37</a:t>
            </a:fld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38</a:t>
            </a:fld>
            <a:endParaRPr lang="es-MX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5</a:t>
            </a:fld>
            <a:endParaRPr lang="es-MX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459F0-1BC0-4E4F-B0ED-663B8E9E4879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03126-9655-4B55-8EDE-0874CFB6E626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03126-9655-4B55-8EDE-0874CFB6E626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 dirty="0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lang="es-MX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A3EEC6-33F5-4C5B-9116-3D562C580083}" type="datetimeFigureOut">
              <a:rPr lang="es-MX" smtClean="0"/>
              <a:pPr/>
              <a:t>10/01/2012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07155FC-20D2-4192-9DB3-E3D1BAA3CADF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12" Type="http://schemas.microsoft.com/office/2007/relationships/diagramDrawing" Target="../diagrams/drawing1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6.xml"/><Relationship Id="rId11" Type="http://schemas.openxmlformats.org/officeDocument/2006/relationships/diagramColors" Target="../diagrams/colors17.xml"/><Relationship Id="rId5" Type="http://schemas.openxmlformats.org/officeDocument/2006/relationships/diagramQuickStyle" Target="../diagrams/quickStyle16.xml"/><Relationship Id="rId10" Type="http://schemas.openxmlformats.org/officeDocument/2006/relationships/diagramQuickStyle" Target="../diagrams/quickStyle17.xml"/><Relationship Id="rId4" Type="http://schemas.openxmlformats.org/officeDocument/2006/relationships/diagramLayout" Target="../diagrams/layout16.xml"/><Relationship Id="rId9" Type="http://schemas.openxmlformats.org/officeDocument/2006/relationships/diagramLayout" Target="../diagrams/layout1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9.xml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12" Type="http://schemas.microsoft.com/office/2007/relationships/diagramDrawing" Target="../diagrams/drawing19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11" Type="http://schemas.openxmlformats.org/officeDocument/2006/relationships/diagramColors" Target="../diagrams/colors19.xml"/><Relationship Id="rId5" Type="http://schemas.openxmlformats.org/officeDocument/2006/relationships/diagramQuickStyle" Target="../diagrams/quickStyle18.xml"/><Relationship Id="rId10" Type="http://schemas.openxmlformats.org/officeDocument/2006/relationships/diagramQuickStyle" Target="../diagrams/quickStyle19.xml"/><Relationship Id="rId4" Type="http://schemas.openxmlformats.org/officeDocument/2006/relationships/diagramLayout" Target="../diagrams/layout18.xml"/><Relationship Id="rId9" Type="http://schemas.openxmlformats.org/officeDocument/2006/relationships/diagramLayout" Target="../diagrams/layout1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12" Type="http://schemas.microsoft.com/office/2007/relationships/diagramDrawing" Target="../diagrams/drawing2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0.xml"/><Relationship Id="rId11" Type="http://schemas.openxmlformats.org/officeDocument/2006/relationships/diagramColors" Target="../diagrams/colors21.xml"/><Relationship Id="rId5" Type="http://schemas.openxmlformats.org/officeDocument/2006/relationships/diagramQuickStyle" Target="../diagrams/quickStyle20.xml"/><Relationship Id="rId10" Type="http://schemas.openxmlformats.org/officeDocument/2006/relationships/diagramQuickStyle" Target="../diagrams/quickStyle21.xml"/><Relationship Id="rId4" Type="http://schemas.openxmlformats.org/officeDocument/2006/relationships/diagramLayout" Target="../diagrams/layout20.xml"/><Relationship Id="rId9" Type="http://schemas.openxmlformats.org/officeDocument/2006/relationships/diagramLayout" Target="../diagrams/layout2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3.xml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12" Type="http://schemas.microsoft.com/office/2007/relationships/diagramDrawing" Target="../diagrams/drawing23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2.xml"/><Relationship Id="rId11" Type="http://schemas.openxmlformats.org/officeDocument/2006/relationships/diagramColors" Target="../diagrams/colors23.xml"/><Relationship Id="rId5" Type="http://schemas.openxmlformats.org/officeDocument/2006/relationships/diagramQuickStyle" Target="../diagrams/quickStyle22.xml"/><Relationship Id="rId10" Type="http://schemas.openxmlformats.org/officeDocument/2006/relationships/diagramQuickStyle" Target="../diagrams/quickStyle23.xml"/><Relationship Id="rId4" Type="http://schemas.openxmlformats.org/officeDocument/2006/relationships/diagramLayout" Target="../diagrams/layout22.xml"/><Relationship Id="rId9" Type="http://schemas.openxmlformats.org/officeDocument/2006/relationships/diagramLayout" Target="../diagrams/layout2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5.xml"/><Relationship Id="rId13" Type="http://schemas.openxmlformats.org/officeDocument/2006/relationships/diagramData" Target="../diagrams/data26.xml"/><Relationship Id="rId18" Type="http://schemas.openxmlformats.org/officeDocument/2006/relationships/diagramData" Target="../diagrams/data27.xml"/><Relationship Id="rId3" Type="http://schemas.openxmlformats.org/officeDocument/2006/relationships/diagramData" Target="../diagrams/data24.xml"/><Relationship Id="rId21" Type="http://schemas.openxmlformats.org/officeDocument/2006/relationships/diagramColors" Target="../diagrams/colors27.xml"/><Relationship Id="rId7" Type="http://schemas.microsoft.com/office/2007/relationships/diagramDrawing" Target="../diagrams/drawing24.xml"/><Relationship Id="rId12" Type="http://schemas.microsoft.com/office/2007/relationships/diagramDrawing" Target="../diagrams/drawing25.xml"/><Relationship Id="rId17" Type="http://schemas.microsoft.com/office/2007/relationships/diagramDrawing" Target="../diagrams/drawing26.xml"/><Relationship Id="rId2" Type="http://schemas.openxmlformats.org/officeDocument/2006/relationships/notesSlide" Target="../notesSlides/notesSlide27.xml"/><Relationship Id="rId16" Type="http://schemas.openxmlformats.org/officeDocument/2006/relationships/diagramColors" Target="../diagrams/colors26.xml"/><Relationship Id="rId20" Type="http://schemas.openxmlformats.org/officeDocument/2006/relationships/diagramQuickStyle" Target="../diagrams/quickStyle2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4.xml"/><Relationship Id="rId11" Type="http://schemas.openxmlformats.org/officeDocument/2006/relationships/diagramColors" Target="../diagrams/colors25.xml"/><Relationship Id="rId5" Type="http://schemas.openxmlformats.org/officeDocument/2006/relationships/diagramQuickStyle" Target="../diagrams/quickStyle24.xml"/><Relationship Id="rId15" Type="http://schemas.openxmlformats.org/officeDocument/2006/relationships/diagramQuickStyle" Target="../diagrams/quickStyle26.xml"/><Relationship Id="rId10" Type="http://schemas.openxmlformats.org/officeDocument/2006/relationships/diagramQuickStyle" Target="../diagrams/quickStyle25.xml"/><Relationship Id="rId19" Type="http://schemas.openxmlformats.org/officeDocument/2006/relationships/diagramLayout" Target="../diagrams/layout27.xml"/><Relationship Id="rId4" Type="http://schemas.openxmlformats.org/officeDocument/2006/relationships/diagramLayout" Target="../diagrams/layout24.xml"/><Relationship Id="rId9" Type="http://schemas.openxmlformats.org/officeDocument/2006/relationships/diagramLayout" Target="../diagrams/layout25.xml"/><Relationship Id="rId14" Type="http://schemas.openxmlformats.org/officeDocument/2006/relationships/diagramLayout" Target="../diagrams/layout26.xml"/><Relationship Id="rId22" Type="http://schemas.microsoft.com/office/2007/relationships/diagramDrawing" Target="../diagrams/drawing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4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es-MX" sz="3200" b="1" dirty="0" smtClean="0"/>
              <a:t>Benemérita universidad autónoma de puebla</a:t>
            </a: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>facultad de medicina veterinaria y zootecnia</a:t>
            </a:r>
            <a:br>
              <a:rPr lang="es-MX" sz="3200" dirty="0" smtClean="0"/>
            </a:br>
            <a:r>
              <a:rPr lang="es-MX" sz="3200" b="1" dirty="0" smtClean="0">
                <a:solidFill>
                  <a:schemeClr val="accent1"/>
                </a:solidFill>
              </a:rPr>
              <a:t>Biología celular veterinaria</a:t>
            </a: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>m. en c. Carlos Gerardo castillo sosa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30213" y="526273"/>
          <a:ext cx="8534400" cy="2045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272" name="Picture 8" descr="microscopio simpl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2684860"/>
            <a:ext cx="4248150" cy="245864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57187"/>
            <a:ext cx="8229600" cy="581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" sz="4000" smtClean="0">
                <a:solidFill>
                  <a:schemeClr val="tx1"/>
                </a:solidFill>
                <a:latin typeface="Arial" charset="0"/>
              </a:rPr>
              <a:t>Teoría celular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468313" y="1329929"/>
          <a:ext cx="4038600" cy="3384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4716463" y="1329929"/>
          <a:ext cx="4038600" cy="2753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68313" y="1131110"/>
          <a:ext cx="8424862" cy="3726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Propiedades básicas de la célula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Las células son las unidades mas pequeñas que poseen vida y estas es una propiedad básica</a:t>
            </a:r>
          </a:p>
          <a:p>
            <a:r>
              <a:rPr lang="es-MX" sz="3600" dirty="0" smtClean="0"/>
              <a:t>Entonces…</a:t>
            </a:r>
          </a:p>
          <a:p>
            <a:r>
              <a:rPr lang="es-MX" sz="3600" dirty="0" smtClean="0"/>
              <a:t>¿Qué es un ser vivo?</a:t>
            </a:r>
            <a:endParaRPr lang="es-MX" sz="3600" dirty="0"/>
          </a:p>
        </p:txBody>
      </p:sp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MX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0" y="571486"/>
          <a:ext cx="8766048" cy="4000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Propiedades básicas de la célula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648" y="1200150"/>
          <a:ext cx="8153400" cy="337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Propiedades básicas de la célula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648" y="1200150"/>
          <a:ext cx="8153400" cy="337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 smtClean="0"/>
              <a:t>De las moléculas a la primera célula</a:t>
            </a:r>
            <a:endParaRPr lang="es-MX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6934" b="2693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7534"/>
            <a:ext cx="38100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8620"/>
            <a:ext cx="3153312" cy="2303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65931"/>
      </p:ext>
    </p:extLst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Teoría de la evolución química y celular</a:t>
            </a:r>
            <a:endParaRPr lang="es-MX" sz="3600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648" y="1200150"/>
          <a:ext cx="8153400" cy="337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Correo:</a:t>
            </a:r>
          </a:p>
          <a:p>
            <a:pPr lvl="1"/>
            <a:r>
              <a:rPr lang="es-MX" sz="3200" dirty="0" smtClean="0"/>
              <a:t>van_fanel11@yahoo.com.mx</a:t>
            </a:r>
          </a:p>
          <a:p>
            <a:pPr lvl="1"/>
            <a:r>
              <a:rPr lang="es-MX" sz="3200" dirty="0" smtClean="0"/>
              <a:t>van_fanel@hotmail.es</a:t>
            </a:r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56820060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203598"/>
            <a:ext cx="4255246" cy="305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699542"/>
            <a:ext cx="4488567" cy="396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s-AR" sz="4000" b="1" dirty="0"/>
              <a:t>Evolución química y celular</a:t>
            </a:r>
            <a:br>
              <a:rPr lang="es-AR" sz="4000" b="1" dirty="0"/>
            </a:b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1800" b="1" dirty="0" err="1" smtClean="0"/>
              <a:t>Oparin</a:t>
            </a:r>
            <a:r>
              <a:rPr lang="es-ES" sz="1800" dirty="0" smtClean="0"/>
              <a:t> (Rusia, 1924): </a:t>
            </a:r>
          </a:p>
          <a:p>
            <a:pPr algn="just"/>
            <a:r>
              <a:rPr lang="es-ES" sz="1800" dirty="0" smtClean="0"/>
              <a:t>No realizó experimentos. </a:t>
            </a:r>
          </a:p>
          <a:p>
            <a:pPr algn="just"/>
            <a:r>
              <a:rPr lang="es-ES" sz="1800" dirty="0" smtClean="0"/>
              <a:t>La Tierra y su atmósfera debieron ser muy diferentes a las actuales. </a:t>
            </a:r>
          </a:p>
          <a:p>
            <a:pPr lvl="1" algn="just"/>
            <a:r>
              <a:rPr lang="es-ES" sz="1800" dirty="0" smtClean="0"/>
              <a:t>Atmósfera s/O2, </a:t>
            </a:r>
            <a:r>
              <a:rPr lang="es-ES" sz="1800" b="1" dirty="0" smtClean="0"/>
              <a:t>anaeróbica.</a:t>
            </a:r>
            <a:r>
              <a:rPr lang="es-ES" sz="1800" dirty="0" smtClean="0"/>
              <a:t> </a:t>
            </a:r>
          </a:p>
          <a:p>
            <a:pPr lvl="1" algn="just"/>
            <a:r>
              <a:rPr lang="es-ES" sz="1800" dirty="0" smtClean="0"/>
              <a:t>Gases: </a:t>
            </a:r>
            <a:r>
              <a:rPr lang="es-ES" sz="1800" b="1" dirty="0" smtClean="0"/>
              <a:t>vapor de H2O, CH4, NH3</a:t>
            </a:r>
            <a:r>
              <a:rPr lang="es-ES" sz="1800" dirty="0" smtClean="0"/>
              <a:t>, </a:t>
            </a:r>
          </a:p>
          <a:p>
            <a:pPr algn="just"/>
            <a:r>
              <a:rPr lang="es-ES" sz="1800" dirty="0" smtClean="0"/>
              <a:t>Presencia de E: rayos, UV, </a:t>
            </a:r>
          </a:p>
          <a:p>
            <a:pPr algn="just"/>
            <a:r>
              <a:rPr lang="es-ES" sz="1800" dirty="0" smtClean="0"/>
              <a:t>Las moléculas orgánicas (prebióticas: </a:t>
            </a:r>
            <a:r>
              <a:rPr lang="es-ES" sz="1800" dirty="0" err="1" smtClean="0"/>
              <a:t>aa</a:t>
            </a:r>
            <a:r>
              <a:rPr lang="es-ES" sz="1800" dirty="0" smtClean="0"/>
              <a:t>,  </a:t>
            </a:r>
            <a:r>
              <a:rPr lang="es-ES" sz="1800" dirty="0" err="1" smtClean="0"/>
              <a:t>ác</a:t>
            </a:r>
            <a:r>
              <a:rPr lang="es-ES" sz="1800" dirty="0" smtClean="0"/>
              <a:t>. nucleicos), en un entorno muy </a:t>
            </a:r>
            <a:r>
              <a:rPr lang="es-ES" sz="1800" b="1" dirty="0" smtClean="0"/>
              <a:t>concentrado</a:t>
            </a:r>
            <a:r>
              <a:rPr lang="es-ES" sz="1800" dirty="0" smtClean="0"/>
              <a:t> (para evitar la dilución), litorales marinos</a:t>
            </a:r>
            <a:endParaRPr lang="es-MX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75606"/>
            <a:ext cx="22955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s-AR" sz="4000" b="1" dirty="0"/>
              <a:t>Evolución química y celular</a:t>
            </a:r>
            <a:br>
              <a:rPr lang="es-AR" sz="4000" b="1" dirty="0"/>
            </a:br>
            <a:endParaRPr lang="es-ES" sz="4000" b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/>
            <a:r>
              <a:rPr lang="es-ES" sz="2800" b="1" dirty="0" smtClean="0"/>
              <a:t>Stanley Miller</a:t>
            </a:r>
            <a:r>
              <a:rPr lang="es-ES" sz="2800" dirty="0" smtClean="0"/>
              <a:t> </a:t>
            </a:r>
            <a:r>
              <a:rPr lang="es-ES" sz="2800" dirty="0"/>
              <a:t>(EEUU, 1950)</a:t>
            </a:r>
          </a:p>
          <a:p>
            <a:pPr marL="609600" indent="-609600"/>
            <a:r>
              <a:rPr lang="es-ES" sz="2800" dirty="0"/>
              <a:t>Simular las condiciones del planeta antes de la aparición de la vida:</a:t>
            </a:r>
          </a:p>
          <a:p>
            <a:pPr marL="609600" indent="-609600"/>
            <a:r>
              <a:rPr lang="es-ES" sz="2800" dirty="0"/>
              <a:t>Balón: recrea una atmósfera; vapor de agua, CH4, SH2 </a:t>
            </a:r>
            <a:r>
              <a:rPr lang="es-ES" sz="2800" dirty="0">
                <a:sym typeface="Wingdings" pitchFamily="2" charset="2"/>
              </a:rPr>
              <a:t></a:t>
            </a:r>
            <a:r>
              <a:rPr lang="es-ES" sz="2800" dirty="0"/>
              <a:t> 60.000 V </a:t>
            </a:r>
            <a:r>
              <a:rPr lang="es-ES" sz="2800" dirty="0">
                <a:sym typeface="Wingdings" pitchFamily="2" charset="2"/>
              </a:rPr>
              <a:t></a:t>
            </a:r>
            <a:r>
              <a:rPr lang="es-ES" sz="2800" dirty="0"/>
              <a:t> </a:t>
            </a:r>
            <a:r>
              <a:rPr lang="es-ES" sz="2800" b="1" dirty="0"/>
              <a:t>coacervo</a:t>
            </a:r>
            <a:r>
              <a:rPr lang="es-ES" sz="2800" dirty="0"/>
              <a:t> (coloide</a:t>
            </a:r>
            <a:r>
              <a:rPr lang="es-ES" sz="2800" dirty="0" smtClean="0"/>
              <a:t>)</a:t>
            </a:r>
            <a:endParaRPr lang="es-E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7614"/>
            <a:ext cx="35242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MX"/>
          </a:p>
        </p:txBody>
      </p:sp>
      <p:sp>
        <p:nvSpPr>
          <p:cNvPr id="12" name="11 Marcador de texto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2747954" cy="3686192"/>
          </a:xfrm>
        </p:spPr>
        <p:txBody>
          <a:bodyPr>
            <a:normAutofit/>
          </a:bodyPr>
          <a:lstStyle/>
          <a:p>
            <a:r>
              <a:rPr lang="es-ES" sz="2400" dirty="0" smtClean="0"/>
              <a:t>Síntesis de </a:t>
            </a:r>
            <a:r>
              <a:rPr lang="es-ES" sz="2400" dirty="0" err="1" smtClean="0"/>
              <a:t>aa</a:t>
            </a:r>
            <a:r>
              <a:rPr lang="es-ES" sz="2400" dirty="0" smtClean="0"/>
              <a:t>, urea,  </a:t>
            </a:r>
            <a:r>
              <a:rPr lang="es-ES" sz="2400" dirty="0" err="1" smtClean="0"/>
              <a:t>ác</a:t>
            </a:r>
            <a:r>
              <a:rPr lang="es-ES" sz="2400" dirty="0" smtClean="0"/>
              <a:t>. acético, formol, </a:t>
            </a:r>
            <a:r>
              <a:rPr lang="es-ES" sz="2400" dirty="0" err="1" smtClean="0"/>
              <a:t>ác</a:t>
            </a:r>
            <a:r>
              <a:rPr lang="es-ES" sz="2400" dirty="0" smtClean="0"/>
              <a:t>. cianhídrico, inclusive moléculas de importancia biológica: azúcares sencillos, lípidos, alcoholes del tipo del glicerol</a:t>
            </a:r>
            <a:endParaRPr lang="es-MX" sz="2400" dirty="0"/>
          </a:p>
        </p:txBody>
      </p:sp>
      <p:pic>
        <p:nvPicPr>
          <p:cNvPr id="13" name="12 Marcador de contenido" descr="Imagenmiller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248150" y="1314449"/>
            <a:ext cx="3038494" cy="3831145"/>
          </a:xfrm>
        </p:spPr>
      </p:pic>
    </p:spTree>
  </p:cSld>
  <p:clrMapOvr>
    <a:masterClrMapping/>
  </p:clrMapOvr>
  <p:transition>
    <p:newsfla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0" y="0"/>
          <a:ext cx="8929718" cy="5000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Diagrama"/>
          <p:cNvGraphicFramePr/>
          <p:nvPr/>
        </p:nvGraphicFramePr>
        <p:xfrm>
          <a:off x="457200" y="357172"/>
          <a:ext cx="4800600" cy="463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7701" y="890572"/>
            <a:ext cx="6781800" cy="301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marL="457200" indent="-457200" defTabSz="1089025">
              <a:buFontTx/>
              <a:buChar char="•"/>
            </a:pPr>
            <a:r>
              <a:rPr lang="es-ES_tradnl" sz="2100"/>
              <a:t>1º Polímero con capacidad autoduplicativa en la sopa primitiva </a:t>
            </a:r>
            <a:r>
              <a:rPr lang="es-ES_tradnl" sz="2100">
                <a:solidFill>
                  <a:srgbClr val="FF00FF"/>
                </a:solidFill>
              </a:rPr>
              <a:t>=&gt; ARN</a:t>
            </a:r>
          </a:p>
          <a:p>
            <a:pPr marL="457200" indent="-457200" defTabSz="1089025">
              <a:buFontTx/>
              <a:buChar char="•"/>
            </a:pPr>
            <a:r>
              <a:rPr lang="es-ES_tradnl" sz="2100"/>
              <a:t>Este ARN actúan como patrones de replicación (Moldes) por complementariedad de B.N.</a:t>
            </a:r>
          </a:p>
          <a:p>
            <a:pPr marL="457200" indent="-457200" defTabSz="1089025">
              <a:buFontTx/>
              <a:buChar char="•"/>
            </a:pPr>
            <a:r>
              <a:rPr lang="es-ES_tradnl" sz="2100"/>
              <a:t>Aparecen muchas moléculas de ARN, se piensa que tuvieron </a:t>
            </a:r>
            <a:r>
              <a:rPr lang="es-ES_tradnl" sz="2100">
                <a:solidFill>
                  <a:srgbClr val="663300"/>
                </a:solidFill>
              </a:rPr>
              <a:t>MUTACIONES</a:t>
            </a:r>
            <a:r>
              <a:rPr lang="es-ES_tradnl" sz="2100"/>
              <a:t> -&gt; </a:t>
            </a:r>
            <a:r>
              <a:rPr lang="es-ES_tradnl" sz="2100" u="sng"/>
              <a:t>Alta diversidad de ARNs</a:t>
            </a:r>
          </a:p>
          <a:p>
            <a:pPr marL="457200" indent="-457200" defTabSz="1089025">
              <a:buFontTx/>
              <a:buChar char="•"/>
            </a:pPr>
            <a:r>
              <a:rPr lang="es-ES_tradnl" sz="2100"/>
              <a:t>Algunos ARNs fueron capaces de:</a:t>
            </a:r>
          </a:p>
          <a:p>
            <a:pPr marL="457200" indent="-457200" defTabSz="1089025"/>
            <a:r>
              <a:rPr lang="es-ES_tradnl" sz="2100"/>
              <a:t>		</a:t>
            </a:r>
            <a:r>
              <a:rPr lang="es-ES_tradnl" sz="2100">
                <a:solidFill>
                  <a:srgbClr val="663300"/>
                </a:solidFill>
              </a:rPr>
              <a:t>Dirigir síntesis de proteínas</a:t>
            </a:r>
          </a:p>
          <a:p>
            <a:pPr marL="457200" indent="-457200" defTabSz="1089025"/>
            <a:r>
              <a:rPr lang="es-ES_tradnl" sz="2100">
                <a:solidFill>
                  <a:srgbClr val="663300"/>
                </a:solidFill>
              </a:rPr>
              <a:t>		Dirigir su propia síntesis.</a:t>
            </a:r>
            <a:endParaRPr lang="es-ES" sz="2100">
              <a:solidFill>
                <a:srgbClr val="663300"/>
              </a:solidFill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647701" y="4395772"/>
          <a:ext cx="6781800" cy="433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newsfla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16 Diagrama"/>
          <p:cNvGraphicFramePr/>
          <p:nvPr/>
        </p:nvGraphicFramePr>
        <p:xfrm>
          <a:off x="457200" y="-33231"/>
          <a:ext cx="4343400" cy="463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647701" y="265217"/>
            <a:ext cx="6781800" cy="75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marL="457200" indent="-457200" defTabSz="1089025">
              <a:buFontTx/>
              <a:buChar char="•"/>
            </a:pPr>
            <a:r>
              <a:rPr lang="es-ES_tradnl" sz="2100"/>
              <a:t>Acontecimiento crucial ya que aíslan al ARN y Proteínas del Resto de componentes de la sopa.</a:t>
            </a:r>
            <a:endParaRPr lang="es-ES" sz="2100">
              <a:solidFill>
                <a:srgbClr val="663300"/>
              </a:solidFill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2514600" y="1187555"/>
            <a:ext cx="2362200" cy="43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marL="457200" indent="-457200" defTabSz="1089025"/>
            <a:r>
              <a:rPr lang="es-ES_tradnl" sz="2100">
                <a:solidFill>
                  <a:srgbClr val="CC0000"/>
                </a:solidFill>
              </a:rPr>
              <a:t>Mayor cercanía</a:t>
            </a:r>
            <a:endParaRPr lang="es-ES" sz="2100">
              <a:solidFill>
                <a:srgbClr val="CC0000"/>
              </a:solidFill>
            </a:endParaRPr>
          </a:p>
        </p:txBody>
      </p:sp>
      <p:sp>
        <p:nvSpPr>
          <p:cNvPr id="5" name="Line 15"/>
          <p:cNvSpPr>
            <a:spLocks noChangeShapeType="1"/>
          </p:cNvSpPr>
          <p:nvPr/>
        </p:nvSpPr>
        <p:spPr bwMode="auto">
          <a:xfrm>
            <a:off x="2667000" y="958955"/>
            <a:ext cx="5334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 flipH="1">
            <a:off x="2895600" y="958956"/>
            <a:ext cx="76200" cy="304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4876800" y="1111357"/>
            <a:ext cx="2438400" cy="10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algn="l" defTabSz="1089025"/>
            <a:r>
              <a:rPr lang="es-ES_tradnl" sz="2100">
                <a:solidFill>
                  <a:srgbClr val="CC0000"/>
                </a:solidFill>
              </a:rPr>
              <a:t>Mayor velocidad replicación ARN.</a:t>
            </a:r>
          </a:p>
          <a:p>
            <a:pPr algn="l" defTabSz="1089025"/>
            <a:r>
              <a:rPr lang="es-ES_tradnl" sz="2100">
                <a:solidFill>
                  <a:srgbClr val="CC0000"/>
                </a:solidFill>
              </a:rPr>
              <a:t>Más especificidad.</a:t>
            </a:r>
          </a:p>
        </p:txBody>
      </p:sp>
      <p:sp>
        <p:nvSpPr>
          <p:cNvPr id="8" name="Line 20"/>
          <p:cNvSpPr>
            <a:spLocks noChangeShapeType="1"/>
          </p:cNvSpPr>
          <p:nvPr/>
        </p:nvSpPr>
        <p:spPr bwMode="auto">
          <a:xfrm flipV="1">
            <a:off x="4419600" y="1339956"/>
            <a:ext cx="457200" cy="762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9" name="Line 21"/>
          <p:cNvSpPr>
            <a:spLocks noChangeShapeType="1"/>
          </p:cNvSpPr>
          <p:nvPr/>
        </p:nvSpPr>
        <p:spPr bwMode="auto">
          <a:xfrm>
            <a:off x="4419600" y="1568555"/>
            <a:ext cx="457200" cy="304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914401" y="2178155"/>
            <a:ext cx="6781800" cy="75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marL="457200" indent="-457200" defTabSz="1089025">
              <a:buFontTx/>
              <a:buChar char="•"/>
            </a:pPr>
            <a:r>
              <a:rPr lang="es-ES_tradnl" sz="2100"/>
              <a:t>Hipótesis: Aparecieron vesículas esféricas al asociarse Lípidos + Proteínas</a:t>
            </a:r>
            <a:endParaRPr lang="es-ES" sz="2100">
              <a:solidFill>
                <a:srgbClr val="663300"/>
              </a:solidFill>
            </a:endParaRPr>
          </a:p>
        </p:txBody>
      </p:sp>
      <p:sp>
        <p:nvSpPr>
          <p:cNvPr id="11" name="Oval 23"/>
          <p:cNvSpPr>
            <a:spLocks noChangeArrowheads="1"/>
          </p:cNvSpPr>
          <p:nvPr/>
        </p:nvSpPr>
        <p:spPr bwMode="auto">
          <a:xfrm>
            <a:off x="3714744" y="2071684"/>
            <a:ext cx="2286000" cy="65227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endParaRPr lang="es-MX"/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4343401" y="2787755"/>
            <a:ext cx="3352800" cy="43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algn="l" defTabSz="1089025"/>
            <a:r>
              <a:rPr lang="es-ES_tradnl" sz="2100">
                <a:solidFill>
                  <a:schemeClr val="accent1"/>
                </a:solidFill>
              </a:rPr>
              <a:t>Engloban ARN + enzimas</a:t>
            </a:r>
          </a:p>
        </p:txBody>
      </p:sp>
      <p:sp>
        <p:nvSpPr>
          <p:cNvPr id="13" name="Freeform 25"/>
          <p:cNvSpPr>
            <a:spLocks/>
          </p:cNvSpPr>
          <p:nvPr/>
        </p:nvSpPr>
        <p:spPr bwMode="auto">
          <a:xfrm>
            <a:off x="4102100" y="2559155"/>
            <a:ext cx="241300" cy="463856"/>
          </a:xfrm>
          <a:custGeom>
            <a:avLst/>
            <a:gdLst/>
            <a:ahLst/>
            <a:cxnLst>
              <a:cxn ang="0">
                <a:pos x="104" y="0"/>
              </a:cxn>
              <a:cxn ang="0">
                <a:pos x="8" y="144"/>
              </a:cxn>
              <a:cxn ang="0">
                <a:pos x="152" y="240"/>
              </a:cxn>
            </a:cxnLst>
            <a:rect l="0" t="0" r="r" b="b"/>
            <a:pathLst>
              <a:path w="152" h="240">
                <a:moveTo>
                  <a:pt x="104" y="0"/>
                </a:moveTo>
                <a:cubicBezTo>
                  <a:pt x="52" y="52"/>
                  <a:pt x="0" y="104"/>
                  <a:pt x="8" y="144"/>
                </a:cubicBezTo>
                <a:cubicBezTo>
                  <a:pt x="16" y="184"/>
                  <a:pt x="84" y="212"/>
                  <a:pt x="152" y="240"/>
                </a:cubicBez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990600" y="3397355"/>
            <a:ext cx="6172200" cy="75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marL="457200" indent="-457200" defTabSz="1089025">
              <a:buFontTx/>
              <a:buChar char="•"/>
            </a:pPr>
            <a:r>
              <a:rPr lang="es-ES_tradnl" sz="2100"/>
              <a:t>Tenían metabolismo muy primitivo y se dividían.</a:t>
            </a:r>
          </a:p>
          <a:p>
            <a:pPr marL="457200" indent="-457200" defTabSz="1089025">
              <a:buFontTx/>
              <a:buChar char="•"/>
            </a:pPr>
            <a:r>
              <a:rPr lang="es-ES_tradnl" sz="2100"/>
              <a:t>A estas 1ª Células =&gt;</a:t>
            </a:r>
            <a:endParaRPr lang="es-ES" sz="2100">
              <a:solidFill>
                <a:srgbClr val="663300"/>
              </a:solidFill>
            </a:endParaRPr>
          </a:p>
        </p:txBody>
      </p:sp>
      <p:graphicFrame>
        <p:nvGraphicFramePr>
          <p:cNvPr id="16" name="15 Diagrama"/>
          <p:cNvGraphicFramePr/>
          <p:nvPr/>
        </p:nvGraphicFramePr>
        <p:xfrm>
          <a:off x="4038600" y="3778357"/>
          <a:ext cx="2438400" cy="1079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newsflash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304800" y="381001"/>
            <a:ext cx="7467600" cy="10699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21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Algunas células desarrollan la capacidad Autótrofa a partir de CO</a:t>
            </a:r>
            <a:r>
              <a:rPr kumimoji="0" lang="es-ES_tradnl" sz="2100" b="0" i="0" u="none" strike="noStrike" kern="1200" cap="none" spc="0" normalizeH="0" baseline="-2500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s-ES_tradnl" sz="21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+ Energía Solar </a:t>
            </a:r>
            <a:r>
              <a:rPr kumimoji="0" lang="es-ES_tradnl" sz="21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=&gt;</a:t>
            </a:r>
            <a:r>
              <a:rPr kumimoji="0" lang="es-ES_tradnl" sz="21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_tradnl" sz="2100" b="0" i="0" u="none" strike="noStrike" kern="1200" cap="none" spc="0" normalizeH="0" baseline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Aparece la Fotosíntesis</a:t>
            </a:r>
            <a:r>
              <a:rPr kumimoji="0" lang="es-ES_tradnl" sz="21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(se fija CO</a:t>
            </a:r>
            <a:r>
              <a:rPr kumimoji="0" lang="es-ES_tradnl" sz="2100" b="0" i="0" u="none" strike="noStrike" kern="1200" cap="none" spc="0" normalizeH="0" baseline="-2500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s-ES_tradnl" sz="21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 se reduce)</a:t>
            </a:r>
            <a:endParaRPr kumimoji="0" lang="es-ES_tradnl" sz="21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304800" y="1600201"/>
            <a:ext cx="5105400" cy="43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defTabSz="1089025">
              <a:buFontTx/>
              <a:buChar char="•"/>
            </a:pPr>
            <a:r>
              <a:rPr lang="es-ES_tradnl" sz="2100">
                <a:solidFill>
                  <a:schemeClr val="accent1"/>
                </a:solidFill>
              </a:rPr>
              <a:t>La conversión de CO</a:t>
            </a:r>
            <a:r>
              <a:rPr lang="es-ES_tradnl" sz="2100" baseline="-25000">
                <a:solidFill>
                  <a:schemeClr val="accent1"/>
                </a:solidFill>
              </a:rPr>
              <a:t>2</a:t>
            </a:r>
            <a:r>
              <a:rPr lang="es-ES_tradnl" sz="2100">
                <a:solidFill>
                  <a:schemeClr val="accent1"/>
                </a:solidFill>
              </a:rPr>
              <a:t> </a:t>
            </a:r>
            <a:r>
              <a:rPr lang="es-ES_tradnl" sz="2100">
                <a:solidFill>
                  <a:schemeClr val="accent2"/>
                </a:solidFill>
              </a:rPr>
              <a:t>=&gt;</a:t>
            </a:r>
            <a:r>
              <a:rPr lang="es-ES_tradnl" sz="2100">
                <a:solidFill>
                  <a:schemeClr val="accent1"/>
                </a:solidFill>
              </a:rPr>
              <a:t> M.O necesita</a:t>
            </a:r>
            <a:endParaRPr lang="es-ES" sz="2100">
              <a:solidFill>
                <a:schemeClr val="tx2"/>
              </a:solidFill>
            </a:endParaRPr>
          </a:p>
        </p:txBody>
      </p:sp>
      <p:graphicFrame>
        <p:nvGraphicFramePr>
          <p:cNvPr id="12" name="11 Diagrama"/>
          <p:cNvGraphicFramePr/>
          <p:nvPr/>
        </p:nvGraphicFramePr>
        <p:xfrm>
          <a:off x="5334024" y="1470026"/>
          <a:ext cx="2667000" cy="817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Line 9"/>
          <p:cNvSpPr>
            <a:spLocks noChangeShapeType="1"/>
          </p:cNvSpPr>
          <p:nvPr/>
        </p:nvSpPr>
        <p:spPr bwMode="auto">
          <a:xfrm flipV="1">
            <a:off x="4876800" y="1676401"/>
            <a:ext cx="304800" cy="152401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876800" y="1905001"/>
            <a:ext cx="304800" cy="152401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33400" y="2362201"/>
            <a:ext cx="3733800" cy="43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defTabSz="1089025"/>
            <a:r>
              <a:rPr lang="es-ES_tradnl" sz="2100">
                <a:solidFill>
                  <a:srgbClr val="FF00FF"/>
                </a:solidFill>
              </a:rPr>
              <a:t>a) Captación Energía Solar =&gt;</a:t>
            </a:r>
            <a:endParaRPr lang="es-ES" sz="2100">
              <a:solidFill>
                <a:srgbClr val="FF00FF"/>
              </a:solidFill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4038600" y="2362201"/>
          <a:ext cx="3352800" cy="1069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Freeform 13"/>
          <p:cNvSpPr>
            <a:spLocks/>
          </p:cNvSpPr>
          <p:nvPr/>
        </p:nvSpPr>
        <p:spPr bwMode="auto">
          <a:xfrm>
            <a:off x="3517900" y="2667000"/>
            <a:ext cx="520700" cy="463856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40" y="240"/>
              </a:cxn>
              <a:cxn ang="0">
                <a:pos x="328" y="336"/>
              </a:cxn>
            </a:cxnLst>
            <a:rect l="0" t="0" r="r" b="b"/>
            <a:pathLst>
              <a:path w="328" h="336">
                <a:moveTo>
                  <a:pt x="88" y="0"/>
                </a:moveTo>
                <a:cubicBezTo>
                  <a:pt x="44" y="92"/>
                  <a:pt x="0" y="184"/>
                  <a:pt x="40" y="240"/>
                </a:cubicBezTo>
                <a:cubicBezTo>
                  <a:pt x="80" y="296"/>
                  <a:pt x="204" y="316"/>
                  <a:pt x="328" y="336"/>
                </a:cubicBezTo>
              </a:path>
            </a:pathLst>
          </a:custGeom>
          <a:noFill/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lIns="108850" tIns="54425" rIns="108850" bIns="54425">
            <a:spAutoFit/>
          </a:bodyPr>
          <a:lstStyle/>
          <a:p>
            <a:endParaRPr lang="es-MX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3400" y="3352801"/>
            <a:ext cx="4648200" cy="43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850" tIns="54425" rIns="108850" bIns="54425" anchor="ctr">
            <a:spAutoFit/>
          </a:bodyPr>
          <a:lstStyle/>
          <a:p>
            <a:pPr defTabSz="1089025"/>
            <a:r>
              <a:rPr lang="es-ES_tradnl" sz="2100" dirty="0">
                <a:solidFill>
                  <a:srgbClr val="FF00FF"/>
                </a:solidFill>
              </a:rPr>
              <a:t>b) Dador inicial electrónico: H</a:t>
            </a:r>
            <a:r>
              <a:rPr lang="es-ES_tradnl" sz="2100" baseline="-25000" dirty="0">
                <a:solidFill>
                  <a:srgbClr val="FF00FF"/>
                </a:solidFill>
              </a:rPr>
              <a:t>2</a:t>
            </a:r>
            <a:r>
              <a:rPr lang="es-ES_tradnl" sz="2100" dirty="0">
                <a:solidFill>
                  <a:srgbClr val="FF00FF"/>
                </a:solidFill>
              </a:rPr>
              <a:t>S, H</a:t>
            </a:r>
            <a:r>
              <a:rPr lang="es-ES_tradnl" sz="2100" baseline="-25000" dirty="0">
                <a:solidFill>
                  <a:srgbClr val="FF00FF"/>
                </a:solidFill>
              </a:rPr>
              <a:t>2</a:t>
            </a:r>
            <a:r>
              <a:rPr lang="es-ES_tradnl" sz="2100" dirty="0">
                <a:solidFill>
                  <a:srgbClr val="FF00FF"/>
                </a:solidFill>
              </a:rPr>
              <a:t> </a:t>
            </a:r>
            <a:endParaRPr lang="es-ES" sz="21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457200" y="1511292"/>
          <a:ext cx="1981200" cy="1402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Diagrama"/>
          <p:cNvGraphicFramePr/>
          <p:nvPr/>
        </p:nvGraphicFramePr>
        <p:xfrm>
          <a:off x="2743200" y="1214428"/>
          <a:ext cx="5972204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Diagrama"/>
          <p:cNvGraphicFramePr/>
          <p:nvPr/>
        </p:nvGraphicFramePr>
        <p:xfrm>
          <a:off x="381000" y="1147751"/>
          <a:ext cx="1905000" cy="433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12 Diagrama"/>
          <p:cNvGraphicFramePr/>
          <p:nvPr/>
        </p:nvGraphicFramePr>
        <p:xfrm>
          <a:off x="2590800" y="1071552"/>
          <a:ext cx="5338785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4" name="13 Diagrama"/>
          <p:cNvGraphicFramePr/>
          <p:nvPr/>
        </p:nvGraphicFramePr>
        <p:xfrm>
          <a:off x="457200" y="3211614"/>
          <a:ext cx="2514600" cy="433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5" name="14 Diagrama"/>
          <p:cNvGraphicFramePr/>
          <p:nvPr/>
        </p:nvGraphicFramePr>
        <p:xfrm>
          <a:off x="3124200" y="3135415"/>
          <a:ext cx="4805385" cy="1436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Responsabilidades de los alumnos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648" y="1200150"/>
          <a:ext cx="8153400" cy="337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571868" y="1428742"/>
            <a:ext cx="5205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80% de asistencia para derecho a examen ordinario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= 24 asistencias</a:t>
            </a: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sz="quarter" idx="4294967295"/>
          </p:nvPr>
        </p:nvGraphicFramePr>
        <p:xfrm>
          <a:off x="0" y="228600"/>
          <a:ext cx="6572264" cy="4504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32"/>
                <a:gridCol w="3286132"/>
              </a:tblGrid>
              <a:tr h="312016">
                <a:tc gridSpan="2">
                  <a:txBody>
                    <a:bodyPr/>
                    <a:lstStyle/>
                    <a:p>
                      <a:r>
                        <a:rPr lang="es-MX" sz="1600" dirty="0" smtClean="0"/>
                        <a:t>Fuentes de carbono, energía y electrones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12016">
                <a:tc>
                  <a:txBody>
                    <a:bodyPr/>
                    <a:lstStyle/>
                    <a:p>
                      <a:r>
                        <a:rPr lang="es-MX" sz="1600" b="1" dirty="0" smtClean="0"/>
                        <a:t>Fuentes</a:t>
                      </a:r>
                      <a:r>
                        <a:rPr lang="es-MX" sz="1600" b="1" baseline="0" dirty="0" smtClean="0"/>
                        <a:t> de carbono</a:t>
                      </a:r>
                      <a:endParaRPr lang="es-MX" sz="1600" b="1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 marL="83634" marR="83634" marT="34290" marB="34290"/>
                </a:tc>
              </a:tr>
              <a:tr h="548137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Autotrofos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CO2</a:t>
                      </a:r>
                      <a:r>
                        <a:rPr lang="es-MX" sz="1600" baseline="0" dirty="0" smtClean="0"/>
                        <a:t> como única o principal fuente de carbono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</a:tr>
              <a:tr h="986646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Heterotrofos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Moléculas orgánicas preformadas reducidas, procedentes de otros organismos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</a:tr>
              <a:tr h="312016">
                <a:tc>
                  <a:txBody>
                    <a:bodyPr/>
                    <a:lstStyle/>
                    <a:p>
                      <a:r>
                        <a:rPr lang="es-MX" sz="1600" b="1" dirty="0" smtClean="0"/>
                        <a:t>Fuentes de energía</a:t>
                      </a:r>
                      <a:endParaRPr lang="es-MX" sz="1600" b="1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L="83634" marR="83634" marT="34290" marB="34290"/>
                </a:tc>
              </a:tr>
              <a:tr h="312016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Fototrofos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Luz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</a:tr>
              <a:tr h="548137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Quimiotrofos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Oxidación de compuestos orgánicos</a:t>
                      </a:r>
                      <a:r>
                        <a:rPr lang="es-MX" sz="1600" baseline="0" dirty="0" smtClean="0"/>
                        <a:t> e inorgánicos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</a:tr>
              <a:tr h="312016">
                <a:tc>
                  <a:txBody>
                    <a:bodyPr/>
                    <a:lstStyle/>
                    <a:p>
                      <a:r>
                        <a:rPr lang="es-MX" sz="1600" b="1" dirty="0" smtClean="0"/>
                        <a:t>Fuente de electrones</a:t>
                      </a:r>
                      <a:endParaRPr lang="es-MX" sz="1600" b="1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L="83634" marR="83634" marT="34290" marB="34290"/>
                </a:tc>
              </a:tr>
              <a:tr h="531271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Litotrofos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Moléculas orgánicas reducidas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</a:tr>
              <a:tr h="312016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Organotrofos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Moléculas orgánicas</a:t>
                      </a:r>
                      <a:endParaRPr lang="es-MX" sz="1600" dirty="0"/>
                    </a:p>
                  </a:txBody>
                  <a:tcPr marL="83634" marR="83634" marT="34290" marB="34290"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200" dirty="0" smtClean="0"/>
              <a:t>De la célula procariota a la eucariota</a:t>
            </a:r>
            <a:endParaRPr lang="es-MX" sz="3200" dirty="0"/>
          </a:p>
        </p:txBody>
      </p:sp>
      <p:pic>
        <p:nvPicPr>
          <p:cNvPr id="5" name="4 Marcador de posición de imagen" descr="1197world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9870" b="19870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Teoría </a:t>
            </a:r>
            <a:r>
              <a:rPr lang="es-MX" dirty="0" err="1" smtClean="0"/>
              <a:t>endosimbiotica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dirty="0" smtClean="0"/>
              <a:t>Hasta 1960, se creía que las células eucariotas habían evolucionado de células procariotas  en un proceso evolutivo gradual</a:t>
            </a:r>
          </a:p>
          <a:p>
            <a:r>
              <a:rPr lang="es-MX" dirty="0" smtClean="0"/>
              <a:t>Lynn </a:t>
            </a:r>
            <a:r>
              <a:rPr lang="es-MX" dirty="0" err="1" smtClean="0"/>
              <a:t>Margulis</a:t>
            </a:r>
            <a:r>
              <a:rPr lang="es-MX" dirty="0" smtClean="0"/>
              <a:t>, de la Boston </a:t>
            </a:r>
            <a:r>
              <a:rPr lang="es-MX" dirty="0" err="1" smtClean="0"/>
              <a:t>University</a:t>
            </a:r>
            <a:endParaRPr lang="es-MX" dirty="0" smtClean="0"/>
          </a:p>
          <a:p>
            <a:r>
              <a:rPr lang="es-MX" dirty="0" smtClean="0"/>
              <a:t>Propuso que los organelos de la célula eucariota, habían evolucionado de células procariotas mas pequeñas, que se integraron al citoplasma de culas hospederas mas grandes</a:t>
            </a:r>
            <a:endParaRPr lang="es-MX" dirty="0"/>
          </a:p>
        </p:txBody>
      </p:sp>
      <p:pic>
        <p:nvPicPr>
          <p:cNvPr id="8" name="Picture 4" descr="400px-Lynn_Marguli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45150" y="1192213"/>
            <a:ext cx="2286000" cy="3429000"/>
          </a:xfrm>
          <a:noFill/>
          <a:ln/>
        </p:spPr>
      </p:pic>
      <p:sp>
        <p:nvSpPr>
          <p:cNvPr id="7" name="6 CuadroTexto"/>
          <p:cNvSpPr txBox="1"/>
          <p:nvPr/>
        </p:nvSpPr>
        <p:spPr>
          <a:xfrm>
            <a:off x="683568" y="4299942"/>
            <a:ext cx="4291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Journal of Theoretical Biology. 1967 Mar; 14(3): 255-74</a:t>
            </a:r>
            <a:r>
              <a:rPr lang="en-US" sz="1400" dirty="0" smtClean="0"/>
              <a:t> </a:t>
            </a:r>
            <a:endParaRPr lang="es-MX" sz="1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755576" y="4587974"/>
            <a:ext cx="2356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On the origin of </a:t>
            </a:r>
            <a:r>
              <a:rPr lang="en-US" sz="1400" i="1" dirty="0" err="1" smtClean="0"/>
              <a:t>mitosing</a:t>
            </a:r>
            <a:r>
              <a:rPr lang="en-US" sz="1400" i="1" dirty="0" smtClean="0"/>
              <a:t> cells</a:t>
            </a:r>
            <a:endParaRPr lang="es-MX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087" y="339502"/>
            <a:ext cx="8179249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524000" y="285734"/>
          <a:ext cx="6691338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9502"/>
            <a:ext cx="4887235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347614"/>
            <a:ext cx="3953312" cy="232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0"/>
            <a:ext cx="3456384" cy="506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83518"/>
            <a:ext cx="369281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5796136" y="285978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err="1" smtClean="0"/>
              <a:t>Planococcus</a:t>
            </a:r>
            <a:r>
              <a:rPr lang="es-MX" i="1" dirty="0" smtClean="0"/>
              <a:t> </a:t>
            </a:r>
            <a:r>
              <a:rPr lang="es-MX" i="1" dirty="0" err="1" smtClean="0"/>
              <a:t>citri</a:t>
            </a:r>
            <a:endParaRPr lang="es-MX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rbolfilog3"/>
          <p:cNvPicPr>
            <a:picLocks noChangeAspect="1" noChangeArrowheads="1"/>
          </p:cNvPicPr>
          <p:nvPr/>
        </p:nvPicPr>
        <p:blipFill>
          <a:blip r:embed="rId3" cstate="print"/>
          <a:srcRect b="8438"/>
          <a:stretch>
            <a:fillRect/>
          </a:stretch>
        </p:blipFill>
        <p:spPr bwMode="auto">
          <a:xfrm>
            <a:off x="0" y="142858"/>
            <a:ext cx="9144000" cy="500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83"/>
          <p:cNvGraphicFramePr>
            <a:graphicFrameLocks/>
          </p:cNvGraphicFramePr>
          <p:nvPr/>
        </p:nvGraphicFramePr>
        <p:xfrm>
          <a:off x="214282" y="428610"/>
          <a:ext cx="8640763" cy="4171950"/>
        </p:xfrm>
        <a:graphic>
          <a:graphicData uri="http://schemas.openxmlformats.org/drawingml/2006/table">
            <a:tbl>
              <a:tblPr firstRow="1" firstCol="1">
                <a:tableStyleId>{C083E6E3-FA7D-4D7B-A595-EF9225AFEA82}</a:tableStyleId>
              </a:tblPr>
              <a:tblGrid>
                <a:gridCol w="2879725"/>
                <a:gridCol w="2881313"/>
                <a:gridCol w="2879725"/>
              </a:tblGrid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Propiedad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Procariotas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Eucariotas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Núcleo verdadero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Ausente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Presente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Complejo de DNA con histonas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Numero de cromosomas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Mas de uno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Intrones en genes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raro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Común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Desarrollo de mitosis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Mitocondrias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Ausentes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Presentes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Membrana plasmática con esteroles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Normalmente 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Retículo endoplasmatico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Aparato de Golgi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Pared celular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peptidoglucano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Químicamente mas sencilla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Ribosomas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70s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80s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Citoesqueleto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Flagelos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 tamaño submicroscopico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Mucho mas grandes rodeados de membrana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Diferenciación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Rudimentaria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Tejidos y órganos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Criterios de evaluación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0" y="428610"/>
          <a:ext cx="9144000" cy="4143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Trabajos y tareas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28596" y="428610"/>
          <a:ext cx="8572560" cy="4533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Evolución celular</a:t>
            </a:r>
            <a:endParaRPr lang="es-MX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 smtClean="0"/>
              <a:t>Descubriendo la célula</a:t>
            </a:r>
            <a:endParaRPr lang="es-MX" sz="4000" dirty="0"/>
          </a:p>
        </p:txBody>
      </p:sp>
      <p:pic>
        <p:nvPicPr>
          <p:cNvPr id="6" name="5 Marcador de posición de imagen" descr="1-Golgi_MET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6422" b="26422"/>
          <a:stretch>
            <a:fillRect/>
          </a:stretch>
        </p:blipFill>
        <p:spPr/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468314" y="285734"/>
          <a:ext cx="4391025" cy="4569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4962556" y="1"/>
          <a:ext cx="4038600" cy="2857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224" name="Picture 8" descr="robert Hoo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72066" y="3071816"/>
            <a:ext cx="3719513" cy="168037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833</TotalTime>
  <Words>1321</Words>
  <Application>Microsoft Office PowerPoint</Application>
  <PresentationFormat>Presentación en pantalla (16:9)</PresentationFormat>
  <Paragraphs>252</Paragraphs>
  <Slides>38</Slides>
  <Notes>36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Intermedio</vt:lpstr>
      <vt:lpstr>Benemérita universidad autónoma de puebla facultad de medicina veterinaria y zootecnia Biología celular veterinaria m. en c. Carlos Gerardo castillo sosa</vt:lpstr>
      <vt:lpstr>Presentación de PowerPoint</vt:lpstr>
      <vt:lpstr>Responsabilidades de los alumnos</vt:lpstr>
      <vt:lpstr>Criterios de evaluación</vt:lpstr>
      <vt:lpstr>Trabajos y tareas</vt:lpstr>
      <vt:lpstr>Presentación de PowerPoint</vt:lpstr>
      <vt:lpstr>Evolución celular</vt:lpstr>
      <vt:lpstr>Descubriendo la célula</vt:lpstr>
      <vt:lpstr>Presentación de PowerPoint</vt:lpstr>
      <vt:lpstr>Presentación de PowerPoint</vt:lpstr>
      <vt:lpstr>Teoría celular</vt:lpstr>
      <vt:lpstr>Presentación de PowerPoint</vt:lpstr>
      <vt:lpstr>Propiedades básicas de la célula</vt:lpstr>
      <vt:lpstr>Presentación de PowerPoint</vt:lpstr>
      <vt:lpstr>Propiedades básicas de la célula</vt:lpstr>
      <vt:lpstr>Propiedades básicas de la célula</vt:lpstr>
      <vt:lpstr>De las moléculas a la primera célula</vt:lpstr>
      <vt:lpstr>Presentación de PowerPoint</vt:lpstr>
      <vt:lpstr>Teoría de la evolución química y celular</vt:lpstr>
      <vt:lpstr>Presentación de PowerPoint</vt:lpstr>
      <vt:lpstr>Evolución química y celular </vt:lpstr>
      <vt:lpstr>Evolución química y celular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 la célula procariota a la eucariota</vt:lpstr>
      <vt:lpstr>Teoría endosimbiotica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Benemérita universidad autónoma de puebla facultad de medicina veterinaria y zootecnia Biología celular veterinaria m. en c. Carlos Gerardo castillo sosa</dc:title>
  <dc:creator>Gerard</dc:creator>
  <cp:lastModifiedBy>Gerard</cp:lastModifiedBy>
  <cp:revision>85</cp:revision>
  <dcterms:created xsi:type="dcterms:W3CDTF">2009-08-20T02:17:56Z</dcterms:created>
  <dcterms:modified xsi:type="dcterms:W3CDTF">2012-01-10T17:52:59Z</dcterms:modified>
</cp:coreProperties>
</file>